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Lst>
  <p:notesMasterIdLst>
    <p:notesMasterId r:id="rId42"/>
  </p:notesMasterIdLst>
  <p:handoutMasterIdLst>
    <p:handoutMasterId r:id="rId43"/>
  </p:handoutMasterIdLst>
  <p:sldIdLst>
    <p:sldId id="256" r:id="rId5"/>
    <p:sldId id="257" r:id="rId6"/>
    <p:sldId id="258" r:id="rId7"/>
    <p:sldId id="269" r:id="rId8"/>
    <p:sldId id="273" r:id="rId9"/>
    <p:sldId id="259" r:id="rId10"/>
    <p:sldId id="260" r:id="rId11"/>
    <p:sldId id="300" r:id="rId12"/>
    <p:sldId id="302" r:id="rId13"/>
    <p:sldId id="303" r:id="rId14"/>
    <p:sldId id="275" r:id="rId15"/>
    <p:sldId id="276" r:id="rId16"/>
    <p:sldId id="277" r:id="rId17"/>
    <p:sldId id="298" r:id="rId18"/>
    <p:sldId id="299" r:id="rId19"/>
    <p:sldId id="278" r:id="rId20"/>
    <p:sldId id="279" r:id="rId21"/>
    <p:sldId id="280" r:id="rId22"/>
    <p:sldId id="281" r:id="rId23"/>
    <p:sldId id="284" r:id="rId24"/>
    <p:sldId id="282"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65" r:id="rId39"/>
    <p:sldId id="268" r:id="rId40"/>
    <p:sldId id="26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5669" autoAdjust="0"/>
  </p:normalViewPr>
  <p:slideViewPr>
    <p:cSldViewPr snapToGrid="0">
      <p:cViewPr>
        <p:scale>
          <a:sx n="75" d="100"/>
          <a:sy n="75" d="100"/>
        </p:scale>
        <p:origin x="1412" y="4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Results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Current time, Randomness, Hash </c:v>
                </c:pt>
                <c:pt idx="1">
                  <c:v>Current time, Randomness, Hash, safe/secure </c:v>
                </c:pt>
                <c:pt idx="2">
                  <c:v>Current time, Randomness, Hash, length = 8 </c:v>
                </c:pt>
              </c:strCache>
            </c:strRef>
          </c:cat>
          <c:val>
            <c:numRef>
              <c:f>Sheet1!$B$2:$B$4</c:f>
              <c:numCache>
                <c:formatCode>General</c:formatCode>
                <c:ptCount val="3"/>
                <c:pt idx="0">
                  <c:v>82.947999999999993</c:v>
                </c:pt>
                <c:pt idx="1">
                  <c:v>49.658000000000001</c:v>
                </c:pt>
                <c:pt idx="2">
                  <c:v>6.0999999999999999E-2</c:v>
                </c:pt>
              </c:numCache>
            </c:numRef>
          </c:val>
          <c:extLst>
            <c:ext xmlns:c16="http://schemas.microsoft.com/office/drawing/2014/chart" uri="{C3380CC4-5D6E-409C-BE32-E72D297353CC}">
              <c16:uniqueId val="{00000000-E86B-430F-86FC-B0D2CBC7F809}"/>
            </c:ext>
          </c:extLst>
        </c:ser>
        <c:dLbls>
          <c:dLblPos val="inEnd"/>
          <c:showLegendKey val="0"/>
          <c:showVal val="1"/>
          <c:showCatName val="0"/>
          <c:showSerName val="0"/>
          <c:showPercent val="0"/>
          <c:showBubbleSize val="0"/>
        </c:dLbls>
        <c:gapWidth val="150"/>
        <c:overlap val="100"/>
        <c:axId val="152203040"/>
        <c:axId val="152204960"/>
      </c:barChart>
      <c:catAx>
        <c:axId val="152203040"/>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Modifications</a:t>
                </a:r>
                <a:endParaRPr lang="en-IN" dirty="0"/>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204960"/>
        <c:crosses val="autoZero"/>
        <c:auto val="1"/>
        <c:lblAlgn val="ctr"/>
        <c:lblOffset val="100"/>
        <c:noMultiLvlLbl val="0"/>
      </c:catAx>
      <c:valAx>
        <c:axId val="1522049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Accuracy</a:t>
                </a:r>
                <a:endParaRPr lang="en-IN" dirty="0"/>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203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551DB-621E-41DB-BF32-90869DB6FF39}" type="doc">
      <dgm:prSet loTypeId="urn:microsoft.com/office/officeart/2005/8/layout/chevron1" loCatId="process" qsTypeId="urn:microsoft.com/office/officeart/2005/8/quickstyle/simple1" qsCatId="simple" csTypeId="urn:microsoft.com/office/officeart/2005/8/colors/accent1_2" csCatId="accent1" phldr="1"/>
      <dgm:spPr/>
    </dgm:pt>
    <dgm:pt modelId="{D0508ED6-82BB-457B-8EDC-C88D7E73ABC6}">
      <dgm:prSet phldrT="[Text]"/>
      <dgm:spPr/>
      <dgm:t>
        <a:bodyPr/>
        <a:lstStyle/>
        <a:p>
          <a:r>
            <a:rPr lang="en-US" dirty="0"/>
            <a:t>Introduction to AI </a:t>
          </a:r>
          <a:endParaRPr lang="en-IN" dirty="0"/>
        </a:p>
      </dgm:t>
    </dgm:pt>
    <dgm:pt modelId="{74051618-0398-4BAD-9952-77B6C521DB3C}" type="parTrans" cxnId="{ED6C7249-080D-4A45-85A1-703076F7F2E7}">
      <dgm:prSet/>
      <dgm:spPr/>
      <dgm:t>
        <a:bodyPr/>
        <a:lstStyle/>
        <a:p>
          <a:endParaRPr lang="en-IN"/>
        </a:p>
      </dgm:t>
    </dgm:pt>
    <dgm:pt modelId="{EAEE890C-3C31-4DA7-8A2D-BD4A0233E3ED}" type="sibTrans" cxnId="{ED6C7249-080D-4A45-85A1-703076F7F2E7}">
      <dgm:prSet/>
      <dgm:spPr/>
      <dgm:t>
        <a:bodyPr/>
        <a:lstStyle/>
        <a:p>
          <a:endParaRPr lang="en-IN"/>
        </a:p>
      </dgm:t>
    </dgm:pt>
    <dgm:pt modelId="{410CD4C0-DBDD-4E58-B380-D9193BA1B0C4}">
      <dgm:prSet phldrT="[Text]"/>
      <dgm:spPr/>
      <dgm:t>
        <a:bodyPr/>
        <a:lstStyle/>
        <a:p>
          <a:r>
            <a:rPr lang="en-US" dirty="0"/>
            <a:t>LLM Architecture</a:t>
          </a:r>
          <a:endParaRPr lang="en-IN" dirty="0"/>
        </a:p>
      </dgm:t>
    </dgm:pt>
    <dgm:pt modelId="{6564E1CD-9275-46DA-A588-C08663710C7B}" type="parTrans" cxnId="{2CD11524-ACB4-48CE-BF81-291A439C6B10}">
      <dgm:prSet/>
      <dgm:spPr/>
      <dgm:t>
        <a:bodyPr/>
        <a:lstStyle/>
        <a:p>
          <a:endParaRPr lang="en-IN"/>
        </a:p>
      </dgm:t>
    </dgm:pt>
    <dgm:pt modelId="{5B1DCF7F-1BD5-4329-A0AA-B3F57B2FA46D}" type="sibTrans" cxnId="{2CD11524-ACB4-48CE-BF81-291A439C6B10}">
      <dgm:prSet/>
      <dgm:spPr/>
      <dgm:t>
        <a:bodyPr/>
        <a:lstStyle/>
        <a:p>
          <a:endParaRPr lang="en-IN"/>
        </a:p>
      </dgm:t>
    </dgm:pt>
    <dgm:pt modelId="{D2312860-C195-4893-8224-BE61E0686A55}">
      <dgm:prSet phldrT="[Text]"/>
      <dgm:spPr/>
      <dgm:t>
        <a:bodyPr/>
        <a:lstStyle/>
        <a:p>
          <a:r>
            <a:rPr lang="en-US" dirty="0"/>
            <a:t>MITRE ATLAS Framework</a:t>
          </a:r>
          <a:endParaRPr lang="en-IN" dirty="0"/>
        </a:p>
      </dgm:t>
    </dgm:pt>
    <dgm:pt modelId="{E4C530ED-1825-4B65-A2C2-12C7C15010C6}" type="parTrans" cxnId="{0BF231F1-EE48-4525-B8ED-578C70535434}">
      <dgm:prSet/>
      <dgm:spPr/>
      <dgm:t>
        <a:bodyPr/>
        <a:lstStyle/>
        <a:p>
          <a:endParaRPr lang="en-IN"/>
        </a:p>
      </dgm:t>
    </dgm:pt>
    <dgm:pt modelId="{404D2DDC-FC92-40A5-8F94-C13452DA1E13}" type="sibTrans" cxnId="{0BF231F1-EE48-4525-B8ED-578C70535434}">
      <dgm:prSet/>
      <dgm:spPr/>
      <dgm:t>
        <a:bodyPr/>
        <a:lstStyle/>
        <a:p>
          <a:endParaRPr lang="en-IN"/>
        </a:p>
      </dgm:t>
    </dgm:pt>
    <dgm:pt modelId="{EC75F74B-FC68-4185-9592-973EB2756905}">
      <dgm:prSet/>
      <dgm:spPr/>
      <dgm:t>
        <a:bodyPr/>
        <a:lstStyle/>
        <a:p>
          <a:r>
            <a:rPr lang="en-US" dirty="0"/>
            <a:t>Local Implementations</a:t>
          </a:r>
          <a:endParaRPr lang="en-IN" dirty="0"/>
        </a:p>
      </dgm:t>
    </dgm:pt>
    <dgm:pt modelId="{0D5B7AFE-9031-4F88-83DC-B03E2DC20563}" type="parTrans" cxnId="{C8F07199-1677-4053-98B6-80EBA77061B1}">
      <dgm:prSet/>
      <dgm:spPr/>
      <dgm:t>
        <a:bodyPr/>
        <a:lstStyle/>
        <a:p>
          <a:endParaRPr lang="en-IN"/>
        </a:p>
      </dgm:t>
    </dgm:pt>
    <dgm:pt modelId="{C0600C3B-6EBF-45B0-B717-18F1979ABCD0}" type="sibTrans" cxnId="{C8F07199-1677-4053-98B6-80EBA77061B1}">
      <dgm:prSet/>
      <dgm:spPr/>
      <dgm:t>
        <a:bodyPr/>
        <a:lstStyle/>
        <a:p>
          <a:endParaRPr lang="en-IN"/>
        </a:p>
      </dgm:t>
    </dgm:pt>
    <dgm:pt modelId="{4B9A2CD4-CA17-4AB0-B5C3-224160DD9DE7}">
      <dgm:prSet/>
      <dgm:spPr/>
      <dgm:t>
        <a:bodyPr/>
        <a:lstStyle/>
        <a:p>
          <a:r>
            <a:rPr lang="en-US" dirty="0"/>
            <a:t>Introduction to Web App Sec</a:t>
          </a:r>
          <a:endParaRPr lang="en-IN" dirty="0"/>
        </a:p>
      </dgm:t>
    </dgm:pt>
    <dgm:pt modelId="{8AB6ECF6-E6A0-4743-A08D-5444A371559E}" type="parTrans" cxnId="{8D9EABBF-3EDE-4340-851B-21415F228619}">
      <dgm:prSet/>
      <dgm:spPr/>
      <dgm:t>
        <a:bodyPr/>
        <a:lstStyle/>
        <a:p>
          <a:endParaRPr lang="en-IN"/>
        </a:p>
      </dgm:t>
    </dgm:pt>
    <dgm:pt modelId="{9A5020F9-74F1-467B-B493-9ABD0ED7FDE0}" type="sibTrans" cxnId="{8D9EABBF-3EDE-4340-851B-21415F228619}">
      <dgm:prSet/>
      <dgm:spPr/>
      <dgm:t>
        <a:bodyPr/>
        <a:lstStyle/>
        <a:p>
          <a:endParaRPr lang="en-IN"/>
        </a:p>
      </dgm:t>
    </dgm:pt>
    <dgm:pt modelId="{ED7B6DAA-7F8E-493F-B545-8C8C09BD23F8}" type="pres">
      <dgm:prSet presAssocID="{C09551DB-621E-41DB-BF32-90869DB6FF39}" presName="Name0" presStyleCnt="0">
        <dgm:presLayoutVars>
          <dgm:dir/>
          <dgm:animLvl val="lvl"/>
          <dgm:resizeHandles val="exact"/>
        </dgm:presLayoutVars>
      </dgm:prSet>
      <dgm:spPr/>
    </dgm:pt>
    <dgm:pt modelId="{0C775E27-5EB9-4732-A2A5-C04B256CEDE8}" type="pres">
      <dgm:prSet presAssocID="{D0508ED6-82BB-457B-8EDC-C88D7E73ABC6}" presName="parTxOnly" presStyleLbl="node1" presStyleIdx="0" presStyleCnt="5">
        <dgm:presLayoutVars>
          <dgm:chMax val="0"/>
          <dgm:chPref val="0"/>
          <dgm:bulletEnabled val="1"/>
        </dgm:presLayoutVars>
      </dgm:prSet>
      <dgm:spPr/>
    </dgm:pt>
    <dgm:pt modelId="{AB6D8F8F-B27D-46F8-8D23-960C6CDE3725}" type="pres">
      <dgm:prSet presAssocID="{EAEE890C-3C31-4DA7-8A2D-BD4A0233E3ED}" presName="parTxOnlySpace" presStyleCnt="0"/>
      <dgm:spPr/>
    </dgm:pt>
    <dgm:pt modelId="{CAC22D47-449A-4386-83C8-E894D14EF1FE}" type="pres">
      <dgm:prSet presAssocID="{410CD4C0-DBDD-4E58-B380-D9193BA1B0C4}" presName="parTxOnly" presStyleLbl="node1" presStyleIdx="1" presStyleCnt="5">
        <dgm:presLayoutVars>
          <dgm:chMax val="0"/>
          <dgm:chPref val="0"/>
          <dgm:bulletEnabled val="1"/>
        </dgm:presLayoutVars>
      </dgm:prSet>
      <dgm:spPr/>
    </dgm:pt>
    <dgm:pt modelId="{2F338912-982D-4F4F-A239-4A72E3B11420}" type="pres">
      <dgm:prSet presAssocID="{5B1DCF7F-1BD5-4329-A0AA-B3F57B2FA46D}" presName="parTxOnlySpace" presStyleCnt="0"/>
      <dgm:spPr/>
    </dgm:pt>
    <dgm:pt modelId="{27EDC878-7FC9-430F-B8FF-103076C1AF81}" type="pres">
      <dgm:prSet presAssocID="{D2312860-C195-4893-8224-BE61E0686A55}" presName="parTxOnly" presStyleLbl="node1" presStyleIdx="2" presStyleCnt="5">
        <dgm:presLayoutVars>
          <dgm:chMax val="0"/>
          <dgm:chPref val="0"/>
          <dgm:bulletEnabled val="1"/>
        </dgm:presLayoutVars>
      </dgm:prSet>
      <dgm:spPr/>
    </dgm:pt>
    <dgm:pt modelId="{00A01808-0328-4AB7-A3BF-BC4E28FDA0DA}" type="pres">
      <dgm:prSet presAssocID="{404D2DDC-FC92-40A5-8F94-C13452DA1E13}" presName="parTxOnlySpace" presStyleCnt="0"/>
      <dgm:spPr/>
    </dgm:pt>
    <dgm:pt modelId="{47CB45ED-95E6-424B-9FD6-3964E2612F18}" type="pres">
      <dgm:prSet presAssocID="{EC75F74B-FC68-4185-9592-973EB2756905}" presName="parTxOnly" presStyleLbl="node1" presStyleIdx="3" presStyleCnt="5">
        <dgm:presLayoutVars>
          <dgm:chMax val="0"/>
          <dgm:chPref val="0"/>
          <dgm:bulletEnabled val="1"/>
        </dgm:presLayoutVars>
      </dgm:prSet>
      <dgm:spPr/>
    </dgm:pt>
    <dgm:pt modelId="{8CD142CA-622A-4F9A-8F41-2CF57D0100E8}" type="pres">
      <dgm:prSet presAssocID="{C0600C3B-6EBF-45B0-B717-18F1979ABCD0}" presName="parTxOnlySpace" presStyleCnt="0"/>
      <dgm:spPr/>
    </dgm:pt>
    <dgm:pt modelId="{3A099704-4F0B-4255-866A-A38D56130814}" type="pres">
      <dgm:prSet presAssocID="{4B9A2CD4-CA17-4AB0-B5C3-224160DD9DE7}" presName="parTxOnly" presStyleLbl="node1" presStyleIdx="4" presStyleCnt="5">
        <dgm:presLayoutVars>
          <dgm:chMax val="0"/>
          <dgm:chPref val="0"/>
          <dgm:bulletEnabled val="1"/>
        </dgm:presLayoutVars>
      </dgm:prSet>
      <dgm:spPr/>
    </dgm:pt>
  </dgm:ptLst>
  <dgm:cxnLst>
    <dgm:cxn modelId="{2CD11524-ACB4-48CE-BF81-291A439C6B10}" srcId="{C09551DB-621E-41DB-BF32-90869DB6FF39}" destId="{410CD4C0-DBDD-4E58-B380-D9193BA1B0C4}" srcOrd="1" destOrd="0" parTransId="{6564E1CD-9275-46DA-A588-C08663710C7B}" sibTransId="{5B1DCF7F-1BD5-4329-A0AA-B3F57B2FA46D}"/>
    <dgm:cxn modelId="{27636068-BE1D-47A4-B3EA-F290D19527F1}" type="presOf" srcId="{EC75F74B-FC68-4185-9592-973EB2756905}" destId="{47CB45ED-95E6-424B-9FD6-3964E2612F18}" srcOrd="0" destOrd="0" presId="urn:microsoft.com/office/officeart/2005/8/layout/chevron1"/>
    <dgm:cxn modelId="{ED6C7249-080D-4A45-85A1-703076F7F2E7}" srcId="{C09551DB-621E-41DB-BF32-90869DB6FF39}" destId="{D0508ED6-82BB-457B-8EDC-C88D7E73ABC6}" srcOrd="0" destOrd="0" parTransId="{74051618-0398-4BAD-9952-77B6C521DB3C}" sibTransId="{EAEE890C-3C31-4DA7-8A2D-BD4A0233E3ED}"/>
    <dgm:cxn modelId="{A1DC6256-100E-4757-9B9F-6BE3FF8B6A41}" type="presOf" srcId="{410CD4C0-DBDD-4E58-B380-D9193BA1B0C4}" destId="{CAC22D47-449A-4386-83C8-E894D14EF1FE}" srcOrd="0" destOrd="0" presId="urn:microsoft.com/office/officeart/2005/8/layout/chevron1"/>
    <dgm:cxn modelId="{61B0AF87-4489-4BB2-847C-B6601B17DA26}" type="presOf" srcId="{D2312860-C195-4893-8224-BE61E0686A55}" destId="{27EDC878-7FC9-430F-B8FF-103076C1AF81}" srcOrd="0" destOrd="0" presId="urn:microsoft.com/office/officeart/2005/8/layout/chevron1"/>
    <dgm:cxn modelId="{89E6F693-E3C9-425F-B2CC-1B43043FB979}" type="presOf" srcId="{D0508ED6-82BB-457B-8EDC-C88D7E73ABC6}" destId="{0C775E27-5EB9-4732-A2A5-C04B256CEDE8}" srcOrd="0" destOrd="0" presId="urn:microsoft.com/office/officeart/2005/8/layout/chevron1"/>
    <dgm:cxn modelId="{C8F07199-1677-4053-98B6-80EBA77061B1}" srcId="{C09551DB-621E-41DB-BF32-90869DB6FF39}" destId="{EC75F74B-FC68-4185-9592-973EB2756905}" srcOrd="3" destOrd="0" parTransId="{0D5B7AFE-9031-4F88-83DC-B03E2DC20563}" sibTransId="{C0600C3B-6EBF-45B0-B717-18F1979ABCD0}"/>
    <dgm:cxn modelId="{C3581BAF-75A0-4C97-948F-4EEC95FADA23}" type="presOf" srcId="{C09551DB-621E-41DB-BF32-90869DB6FF39}" destId="{ED7B6DAA-7F8E-493F-B545-8C8C09BD23F8}" srcOrd="0" destOrd="0" presId="urn:microsoft.com/office/officeart/2005/8/layout/chevron1"/>
    <dgm:cxn modelId="{8D9EABBF-3EDE-4340-851B-21415F228619}" srcId="{C09551DB-621E-41DB-BF32-90869DB6FF39}" destId="{4B9A2CD4-CA17-4AB0-B5C3-224160DD9DE7}" srcOrd="4" destOrd="0" parTransId="{8AB6ECF6-E6A0-4743-A08D-5444A371559E}" sibTransId="{9A5020F9-74F1-467B-B493-9ABD0ED7FDE0}"/>
    <dgm:cxn modelId="{E3733AE6-0A1E-4716-94A4-1E22FB959D85}" type="presOf" srcId="{4B9A2CD4-CA17-4AB0-B5C3-224160DD9DE7}" destId="{3A099704-4F0B-4255-866A-A38D56130814}" srcOrd="0" destOrd="0" presId="urn:microsoft.com/office/officeart/2005/8/layout/chevron1"/>
    <dgm:cxn modelId="{0BF231F1-EE48-4525-B8ED-578C70535434}" srcId="{C09551DB-621E-41DB-BF32-90869DB6FF39}" destId="{D2312860-C195-4893-8224-BE61E0686A55}" srcOrd="2" destOrd="0" parTransId="{E4C530ED-1825-4B65-A2C2-12C7C15010C6}" sibTransId="{404D2DDC-FC92-40A5-8F94-C13452DA1E13}"/>
    <dgm:cxn modelId="{E5151E0A-B122-4109-ABB3-1DD7B835AEB2}" type="presParOf" srcId="{ED7B6DAA-7F8E-493F-B545-8C8C09BD23F8}" destId="{0C775E27-5EB9-4732-A2A5-C04B256CEDE8}" srcOrd="0" destOrd="0" presId="urn:microsoft.com/office/officeart/2005/8/layout/chevron1"/>
    <dgm:cxn modelId="{B7C253D9-CC12-4F23-A0EE-DF40F77D0A52}" type="presParOf" srcId="{ED7B6DAA-7F8E-493F-B545-8C8C09BD23F8}" destId="{AB6D8F8F-B27D-46F8-8D23-960C6CDE3725}" srcOrd="1" destOrd="0" presId="urn:microsoft.com/office/officeart/2005/8/layout/chevron1"/>
    <dgm:cxn modelId="{6FD4FBDB-5E8A-42D1-9299-B1936F4D1019}" type="presParOf" srcId="{ED7B6DAA-7F8E-493F-B545-8C8C09BD23F8}" destId="{CAC22D47-449A-4386-83C8-E894D14EF1FE}" srcOrd="2" destOrd="0" presId="urn:microsoft.com/office/officeart/2005/8/layout/chevron1"/>
    <dgm:cxn modelId="{0430F19B-B0A8-4625-95C4-61BDDFAAF317}" type="presParOf" srcId="{ED7B6DAA-7F8E-493F-B545-8C8C09BD23F8}" destId="{2F338912-982D-4F4F-A239-4A72E3B11420}" srcOrd="3" destOrd="0" presId="urn:microsoft.com/office/officeart/2005/8/layout/chevron1"/>
    <dgm:cxn modelId="{CB36C425-7F6C-4A2A-B239-782411CFCE16}" type="presParOf" srcId="{ED7B6DAA-7F8E-493F-B545-8C8C09BD23F8}" destId="{27EDC878-7FC9-430F-B8FF-103076C1AF81}" srcOrd="4" destOrd="0" presId="urn:microsoft.com/office/officeart/2005/8/layout/chevron1"/>
    <dgm:cxn modelId="{A25ABBF5-3926-4D75-8E66-5C298B185E86}" type="presParOf" srcId="{ED7B6DAA-7F8E-493F-B545-8C8C09BD23F8}" destId="{00A01808-0328-4AB7-A3BF-BC4E28FDA0DA}" srcOrd="5" destOrd="0" presId="urn:microsoft.com/office/officeart/2005/8/layout/chevron1"/>
    <dgm:cxn modelId="{DA6075A9-705E-4B70-A8C4-C0F1FA7137E7}" type="presParOf" srcId="{ED7B6DAA-7F8E-493F-B545-8C8C09BD23F8}" destId="{47CB45ED-95E6-424B-9FD6-3964E2612F18}" srcOrd="6" destOrd="0" presId="urn:microsoft.com/office/officeart/2005/8/layout/chevron1"/>
    <dgm:cxn modelId="{CA3CB7CB-7CAB-44B3-8A39-DDDE3F3373BC}" type="presParOf" srcId="{ED7B6DAA-7F8E-493F-B545-8C8C09BD23F8}" destId="{8CD142CA-622A-4F9A-8F41-2CF57D0100E8}" srcOrd="7" destOrd="0" presId="urn:microsoft.com/office/officeart/2005/8/layout/chevron1"/>
    <dgm:cxn modelId="{45589BAB-EBAB-4093-B5E2-7BE4ABA0F721}" type="presParOf" srcId="{ED7B6DAA-7F8E-493F-B545-8C8C09BD23F8}" destId="{3A099704-4F0B-4255-866A-A38D5613081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DE8A37-41CC-41C5-A16E-A10D05782D80}" type="doc">
      <dgm:prSet loTypeId="urn:microsoft.com/office/officeart/2005/8/layout/process5" loCatId="process" qsTypeId="urn:microsoft.com/office/officeart/2005/8/quickstyle/simple4" qsCatId="simple" csTypeId="urn:microsoft.com/office/officeart/2005/8/colors/accent2_2" csCatId="accent2" phldr="1"/>
      <dgm:spPr/>
      <dgm:t>
        <a:bodyPr/>
        <a:lstStyle/>
        <a:p>
          <a:endParaRPr lang="en-IN"/>
        </a:p>
      </dgm:t>
    </dgm:pt>
    <dgm:pt modelId="{9F7954B8-167B-4BC9-AD0D-2BD2B2705684}">
      <dgm:prSet phldrT="[Text]" custT="1"/>
      <dgm:spPr/>
      <dgm:t>
        <a:bodyPr/>
        <a:lstStyle/>
        <a:p>
          <a:pPr algn="ctr"/>
          <a:r>
            <a:rPr lang="en-US" sz="1400"/>
            <a:t>Reconnaissance</a:t>
          </a:r>
        </a:p>
        <a:p>
          <a:pPr algn="ctr"/>
          <a:r>
            <a:rPr lang="en-US" sz="1000" i="1"/>
            <a:t>Search Application Repositories</a:t>
          </a:r>
          <a:endParaRPr lang="en-IN" sz="1000" i="1"/>
        </a:p>
      </dgm:t>
    </dgm:pt>
    <dgm:pt modelId="{0DC0E8C1-C3A8-4B39-ACED-033217D5F9B9}" type="parTrans" cxnId="{639EBF54-04F6-4D5F-861F-24623F9319D6}">
      <dgm:prSet/>
      <dgm:spPr/>
      <dgm:t>
        <a:bodyPr/>
        <a:lstStyle/>
        <a:p>
          <a:endParaRPr lang="en-IN"/>
        </a:p>
      </dgm:t>
    </dgm:pt>
    <dgm:pt modelId="{1A665E25-BAA7-4859-82A1-F20F6E67DCE1}" type="sibTrans" cxnId="{639EBF54-04F6-4D5F-861F-24623F9319D6}">
      <dgm:prSet/>
      <dgm:spPr/>
      <dgm:t>
        <a:bodyPr/>
        <a:lstStyle/>
        <a:p>
          <a:endParaRPr lang="en-IN"/>
        </a:p>
      </dgm:t>
    </dgm:pt>
    <dgm:pt modelId="{9D98D9EA-8121-4B9F-951D-A3A71402C00B}">
      <dgm:prSet phldrT="[Text]" custT="1"/>
      <dgm:spPr/>
      <dgm:t>
        <a:bodyPr/>
        <a:lstStyle/>
        <a:p>
          <a:r>
            <a:rPr lang="en-US" sz="1400"/>
            <a:t>Resource Development</a:t>
          </a:r>
          <a:endParaRPr lang="en-IN" sz="1400"/>
        </a:p>
        <a:p>
          <a:r>
            <a:rPr lang="en-US" sz="900" i="1"/>
            <a:t>Develop Capabilities: Adversarial ML Attacks</a:t>
          </a:r>
          <a:endParaRPr lang="en-IN" sz="900" i="1"/>
        </a:p>
      </dgm:t>
    </dgm:pt>
    <dgm:pt modelId="{811023DB-BC42-465F-9C41-5DA2502A7786}" type="parTrans" cxnId="{C9151747-4F38-4E8B-ACE6-2AA159F4F8AB}">
      <dgm:prSet/>
      <dgm:spPr/>
      <dgm:t>
        <a:bodyPr/>
        <a:lstStyle/>
        <a:p>
          <a:endParaRPr lang="en-IN"/>
        </a:p>
      </dgm:t>
    </dgm:pt>
    <dgm:pt modelId="{B86C2ED5-5186-4C32-AAA6-D9C3AE75324C}" type="sibTrans" cxnId="{C9151747-4F38-4E8B-ACE6-2AA159F4F8AB}">
      <dgm:prSet/>
      <dgm:spPr/>
      <dgm:t>
        <a:bodyPr/>
        <a:lstStyle/>
        <a:p>
          <a:endParaRPr lang="en-IN"/>
        </a:p>
      </dgm:t>
    </dgm:pt>
    <dgm:pt modelId="{55B1E495-931C-457C-91AB-CEF4DDA568F0}">
      <dgm:prSet phldrT="[Text]" custT="1"/>
      <dgm:spPr/>
      <dgm:t>
        <a:bodyPr/>
        <a:lstStyle/>
        <a:p>
          <a:r>
            <a:rPr lang="en-US" sz="1400"/>
            <a:t>ML Model Access</a:t>
          </a:r>
        </a:p>
        <a:p>
          <a:r>
            <a:rPr lang="en-US" sz="900" i="1"/>
            <a:t>AI Model Inference API Access</a:t>
          </a:r>
          <a:endParaRPr lang="en-IN" sz="900" i="1"/>
        </a:p>
      </dgm:t>
    </dgm:pt>
    <dgm:pt modelId="{07C4AE2A-F311-466D-BFBF-F7B329EFF2E8}" type="parTrans" cxnId="{953B3002-A6D8-4E4A-A6BB-D1A0A1F8DBCC}">
      <dgm:prSet/>
      <dgm:spPr/>
      <dgm:t>
        <a:bodyPr/>
        <a:lstStyle/>
        <a:p>
          <a:endParaRPr lang="en-IN"/>
        </a:p>
      </dgm:t>
    </dgm:pt>
    <dgm:pt modelId="{DEC5CF25-25EF-4DA0-94A5-1702BB9F54DF}" type="sibTrans" cxnId="{953B3002-A6D8-4E4A-A6BB-D1A0A1F8DBCC}">
      <dgm:prSet/>
      <dgm:spPr/>
      <dgm:t>
        <a:bodyPr/>
        <a:lstStyle/>
        <a:p>
          <a:endParaRPr lang="en-IN"/>
        </a:p>
      </dgm:t>
    </dgm:pt>
    <dgm:pt modelId="{BBD59142-A1AA-4F6F-8B6E-F176F5339511}">
      <dgm:prSet phldrT="[Text]" custT="1"/>
      <dgm:spPr/>
      <dgm:t>
        <a:bodyPr/>
        <a:lstStyle/>
        <a:p>
          <a:r>
            <a:rPr lang="en-US" sz="1400"/>
            <a:t>Discovery</a:t>
          </a:r>
        </a:p>
        <a:p>
          <a:r>
            <a:rPr lang="en-US" sz="900" i="1"/>
            <a:t>Discover ML Model Ontology</a:t>
          </a:r>
          <a:endParaRPr lang="en-IN" sz="900" i="1"/>
        </a:p>
      </dgm:t>
    </dgm:pt>
    <dgm:pt modelId="{506EB86D-E5D3-48D5-BF7A-B0E6236B8639}" type="parTrans" cxnId="{C16A6665-40E2-455F-9AAA-020A43E10855}">
      <dgm:prSet/>
      <dgm:spPr/>
      <dgm:t>
        <a:bodyPr/>
        <a:lstStyle/>
        <a:p>
          <a:endParaRPr lang="en-IN"/>
        </a:p>
      </dgm:t>
    </dgm:pt>
    <dgm:pt modelId="{9751A856-9591-41DB-A59B-2705E18CFC94}" type="sibTrans" cxnId="{C16A6665-40E2-455F-9AAA-020A43E10855}">
      <dgm:prSet/>
      <dgm:spPr/>
      <dgm:t>
        <a:bodyPr/>
        <a:lstStyle/>
        <a:p>
          <a:endParaRPr lang="en-IN"/>
        </a:p>
      </dgm:t>
    </dgm:pt>
    <dgm:pt modelId="{EB934B4F-4C02-4A10-82F6-28EC994DF86B}">
      <dgm:prSet phldrT="[Text]" custT="1"/>
      <dgm:spPr/>
      <dgm:t>
        <a:bodyPr/>
        <a:lstStyle/>
        <a:p>
          <a:r>
            <a:rPr lang="en-US" sz="1400" dirty="0"/>
            <a:t>ML Attack Staging</a:t>
          </a:r>
        </a:p>
        <a:p>
          <a:r>
            <a:rPr lang="en-US" sz="900" i="1" dirty="0"/>
            <a:t>Craft Adversarial Data: Black Box Optimization</a:t>
          </a:r>
          <a:endParaRPr lang="en-IN" sz="900" i="1" dirty="0"/>
        </a:p>
      </dgm:t>
    </dgm:pt>
    <dgm:pt modelId="{B9DACF3F-8547-4CBB-854C-C2DFF623649D}" type="parTrans" cxnId="{FAF5C5D2-5202-4EEE-A500-4D40ED6B0D2A}">
      <dgm:prSet/>
      <dgm:spPr/>
      <dgm:t>
        <a:bodyPr/>
        <a:lstStyle/>
        <a:p>
          <a:endParaRPr lang="en-IN"/>
        </a:p>
      </dgm:t>
    </dgm:pt>
    <dgm:pt modelId="{5950CFE6-3E4A-4C19-9DA4-CE77E6857A91}" type="sibTrans" cxnId="{FAF5C5D2-5202-4EEE-A500-4D40ED6B0D2A}">
      <dgm:prSet/>
      <dgm:spPr/>
      <dgm:t>
        <a:bodyPr/>
        <a:lstStyle/>
        <a:p>
          <a:endParaRPr lang="en-IN"/>
        </a:p>
      </dgm:t>
    </dgm:pt>
    <dgm:pt modelId="{BA229CEE-CCDD-4091-B2EF-706D7A237725}">
      <dgm:prSet phldrT="[Text]" custT="1"/>
      <dgm:spPr/>
      <dgm:t>
        <a:bodyPr/>
        <a:lstStyle/>
        <a:p>
          <a:r>
            <a:rPr lang="en-US" sz="1400" dirty="0"/>
            <a:t>Impact</a:t>
          </a:r>
        </a:p>
        <a:p>
          <a:r>
            <a:rPr lang="en-US" sz="900" i="1" dirty="0"/>
            <a:t>Evade ML Model </a:t>
          </a:r>
          <a:endParaRPr lang="en-IN" sz="900" i="1" dirty="0"/>
        </a:p>
      </dgm:t>
    </dgm:pt>
    <dgm:pt modelId="{C23D91AE-4A4A-48A2-A4D8-D4430F3CC064}" type="parTrans" cxnId="{4D795F1A-DA50-42B6-AAE4-244D716C71E2}">
      <dgm:prSet/>
      <dgm:spPr/>
      <dgm:t>
        <a:bodyPr/>
        <a:lstStyle/>
        <a:p>
          <a:endParaRPr lang="en-IN"/>
        </a:p>
      </dgm:t>
    </dgm:pt>
    <dgm:pt modelId="{9397F91B-E521-405D-8A6E-083A115D0088}" type="sibTrans" cxnId="{4D795F1A-DA50-42B6-AAE4-244D716C71E2}">
      <dgm:prSet/>
      <dgm:spPr/>
      <dgm:t>
        <a:bodyPr/>
        <a:lstStyle/>
        <a:p>
          <a:endParaRPr lang="en-IN"/>
        </a:p>
      </dgm:t>
    </dgm:pt>
    <dgm:pt modelId="{0698C5DA-5FD2-4BC2-88B4-374DC7BA1DDD}" type="pres">
      <dgm:prSet presAssocID="{E7DE8A37-41CC-41C5-A16E-A10D05782D80}" presName="diagram" presStyleCnt="0">
        <dgm:presLayoutVars>
          <dgm:dir/>
          <dgm:resizeHandles val="exact"/>
        </dgm:presLayoutVars>
      </dgm:prSet>
      <dgm:spPr/>
    </dgm:pt>
    <dgm:pt modelId="{CB461A42-F86C-4093-B057-B8DB855A9C2B}" type="pres">
      <dgm:prSet presAssocID="{9F7954B8-167B-4BC9-AD0D-2BD2B2705684}" presName="node" presStyleLbl="node1" presStyleIdx="0" presStyleCnt="6">
        <dgm:presLayoutVars>
          <dgm:bulletEnabled val="1"/>
        </dgm:presLayoutVars>
      </dgm:prSet>
      <dgm:spPr/>
    </dgm:pt>
    <dgm:pt modelId="{9D34D6DF-D5C9-478D-8B46-724BD5F9041C}" type="pres">
      <dgm:prSet presAssocID="{1A665E25-BAA7-4859-82A1-F20F6E67DCE1}" presName="sibTrans" presStyleLbl="sibTrans2D1" presStyleIdx="0" presStyleCnt="5"/>
      <dgm:spPr/>
    </dgm:pt>
    <dgm:pt modelId="{FAF166D8-7B8A-46F9-87B8-F6777B4B78A7}" type="pres">
      <dgm:prSet presAssocID="{1A665E25-BAA7-4859-82A1-F20F6E67DCE1}" presName="connectorText" presStyleLbl="sibTrans2D1" presStyleIdx="0" presStyleCnt="5"/>
      <dgm:spPr/>
    </dgm:pt>
    <dgm:pt modelId="{0C08D56E-18AD-4589-828D-F886589C49AB}" type="pres">
      <dgm:prSet presAssocID="{9D98D9EA-8121-4B9F-951D-A3A71402C00B}" presName="node" presStyleLbl="node1" presStyleIdx="1" presStyleCnt="6">
        <dgm:presLayoutVars>
          <dgm:bulletEnabled val="1"/>
        </dgm:presLayoutVars>
      </dgm:prSet>
      <dgm:spPr/>
    </dgm:pt>
    <dgm:pt modelId="{74DF6A3B-83C9-49A0-BE9B-0C90FA25A578}" type="pres">
      <dgm:prSet presAssocID="{B86C2ED5-5186-4C32-AAA6-D9C3AE75324C}" presName="sibTrans" presStyleLbl="sibTrans2D1" presStyleIdx="1" presStyleCnt="5"/>
      <dgm:spPr/>
    </dgm:pt>
    <dgm:pt modelId="{7371CA15-D94F-4BE8-AF2C-9F0912AF97F5}" type="pres">
      <dgm:prSet presAssocID="{B86C2ED5-5186-4C32-AAA6-D9C3AE75324C}" presName="connectorText" presStyleLbl="sibTrans2D1" presStyleIdx="1" presStyleCnt="5"/>
      <dgm:spPr/>
    </dgm:pt>
    <dgm:pt modelId="{F26F9ABE-C86B-41CA-B6F6-B04C30BDEFB1}" type="pres">
      <dgm:prSet presAssocID="{55B1E495-931C-457C-91AB-CEF4DDA568F0}" presName="node" presStyleLbl="node1" presStyleIdx="2" presStyleCnt="6" custScaleX="103084">
        <dgm:presLayoutVars>
          <dgm:bulletEnabled val="1"/>
        </dgm:presLayoutVars>
      </dgm:prSet>
      <dgm:spPr/>
    </dgm:pt>
    <dgm:pt modelId="{B5E2B961-F76C-4EE1-A75C-CE271335BA80}" type="pres">
      <dgm:prSet presAssocID="{DEC5CF25-25EF-4DA0-94A5-1702BB9F54DF}" presName="sibTrans" presStyleLbl="sibTrans2D1" presStyleIdx="2" presStyleCnt="5"/>
      <dgm:spPr/>
    </dgm:pt>
    <dgm:pt modelId="{B91866A2-9520-4A82-BC34-480C2169A42A}" type="pres">
      <dgm:prSet presAssocID="{DEC5CF25-25EF-4DA0-94A5-1702BB9F54DF}" presName="connectorText" presStyleLbl="sibTrans2D1" presStyleIdx="2" presStyleCnt="5"/>
      <dgm:spPr/>
    </dgm:pt>
    <dgm:pt modelId="{F9AA73DA-1AA3-44FF-9AFF-AEACDB563152}" type="pres">
      <dgm:prSet presAssocID="{BBD59142-A1AA-4F6F-8B6E-F176F5339511}" presName="node" presStyleLbl="node1" presStyleIdx="3" presStyleCnt="6">
        <dgm:presLayoutVars>
          <dgm:bulletEnabled val="1"/>
        </dgm:presLayoutVars>
      </dgm:prSet>
      <dgm:spPr/>
    </dgm:pt>
    <dgm:pt modelId="{C4EFD891-B9BE-4AAB-B9E0-2AD3788DC651}" type="pres">
      <dgm:prSet presAssocID="{9751A856-9591-41DB-A59B-2705E18CFC94}" presName="sibTrans" presStyleLbl="sibTrans2D1" presStyleIdx="3" presStyleCnt="5"/>
      <dgm:spPr/>
    </dgm:pt>
    <dgm:pt modelId="{78D3D51D-B7AA-4E5B-920C-62F3EAE87A5E}" type="pres">
      <dgm:prSet presAssocID="{9751A856-9591-41DB-A59B-2705E18CFC94}" presName="connectorText" presStyleLbl="sibTrans2D1" presStyleIdx="3" presStyleCnt="5"/>
      <dgm:spPr/>
    </dgm:pt>
    <dgm:pt modelId="{9735896C-9C0E-4B5D-8F36-F7B57E2B42A0}" type="pres">
      <dgm:prSet presAssocID="{EB934B4F-4C02-4A10-82F6-28EC994DF86B}" presName="node" presStyleLbl="node1" presStyleIdx="4" presStyleCnt="6">
        <dgm:presLayoutVars>
          <dgm:bulletEnabled val="1"/>
        </dgm:presLayoutVars>
      </dgm:prSet>
      <dgm:spPr/>
    </dgm:pt>
    <dgm:pt modelId="{222327BF-F003-4F66-885E-2C728450E1DF}" type="pres">
      <dgm:prSet presAssocID="{5950CFE6-3E4A-4C19-9DA4-CE77E6857A91}" presName="sibTrans" presStyleLbl="sibTrans2D1" presStyleIdx="4" presStyleCnt="5"/>
      <dgm:spPr/>
    </dgm:pt>
    <dgm:pt modelId="{C5F8CFF2-CE8F-4BA0-8583-676DEC1AE98D}" type="pres">
      <dgm:prSet presAssocID="{5950CFE6-3E4A-4C19-9DA4-CE77E6857A91}" presName="connectorText" presStyleLbl="sibTrans2D1" presStyleIdx="4" presStyleCnt="5"/>
      <dgm:spPr/>
    </dgm:pt>
    <dgm:pt modelId="{B70A6AB3-E409-4402-953C-AFF1CA9ADAD8}" type="pres">
      <dgm:prSet presAssocID="{BA229CEE-CCDD-4091-B2EF-706D7A237725}" presName="node" presStyleLbl="node1" presStyleIdx="5" presStyleCnt="6" custScaleX="103098" custLinFactNeighborX="-1409" custLinFactNeighborY="-651">
        <dgm:presLayoutVars>
          <dgm:bulletEnabled val="1"/>
        </dgm:presLayoutVars>
      </dgm:prSet>
      <dgm:spPr/>
    </dgm:pt>
  </dgm:ptLst>
  <dgm:cxnLst>
    <dgm:cxn modelId="{953B3002-A6D8-4E4A-A6BB-D1A0A1F8DBCC}" srcId="{E7DE8A37-41CC-41C5-A16E-A10D05782D80}" destId="{55B1E495-931C-457C-91AB-CEF4DDA568F0}" srcOrd="2" destOrd="0" parTransId="{07C4AE2A-F311-466D-BFBF-F7B329EFF2E8}" sibTransId="{DEC5CF25-25EF-4DA0-94A5-1702BB9F54DF}"/>
    <dgm:cxn modelId="{C8305D03-ABB8-4CE7-B28A-D087F815FDD7}" type="presOf" srcId="{9D98D9EA-8121-4B9F-951D-A3A71402C00B}" destId="{0C08D56E-18AD-4589-828D-F886589C49AB}" srcOrd="0" destOrd="0" presId="urn:microsoft.com/office/officeart/2005/8/layout/process5"/>
    <dgm:cxn modelId="{4D795F1A-DA50-42B6-AAE4-244D716C71E2}" srcId="{E7DE8A37-41CC-41C5-A16E-A10D05782D80}" destId="{BA229CEE-CCDD-4091-B2EF-706D7A237725}" srcOrd="5" destOrd="0" parTransId="{C23D91AE-4A4A-48A2-A4D8-D4430F3CC064}" sibTransId="{9397F91B-E521-405D-8A6E-083A115D0088}"/>
    <dgm:cxn modelId="{D5673833-ED08-44AD-8C35-548BE9DE46D0}" type="presOf" srcId="{B86C2ED5-5186-4C32-AAA6-D9C3AE75324C}" destId="{74DF6A3B-83C9-49A0-BE9B-0C90FA25A578}" srcOrd="0" destOrd="0" presId="urn:microsoft.com/office/officeart/2005/8/layout/process5"/>
    <dgm:cxn modelId="{74B2CD43-FCAA-4112-82AA-1ADFC5411157}" type="presOf" srcId="{E7DE8A37-41CC-41C5-A16E-A10D05782D80}" destId="{0698C5DA-5FD2-4BC2-88B4-374DC7BA1DDD}" srcOrd="0" destOrd="0" presId="urn:microsoft.com/office/officeart/2005/8/layout/process5"/>
    <dgm:cxn modelId="{0091B544-5F49-4735-A731-F84AFD2ECC16}" type="presOf" srcId="{DEC5CF25-25EF-4DA0-94A5-1702BB9F54DF}" destId="{B5E2B961-F76C-4EE1-A75C-CE271335BA80}" srcOrd="0" destOrd="0" presId="urn:microsoft.com/office/officeart/2005/8/layout/process5"/>
    <dgm:cxn modelId="{C16A6665-40E2-455F-9AAA-020A43E10855}" srcId="{E7DE8A37-41CC-41C5-A16E-A10D05782D80}" destId="{BBD59142-A1AA-4F6F-8B6E-F176F5339511}" srcOrd="3" destOrd="0" parTransId="{506EB86D-E5D3-48D5-BF7A-B0E6236B8639}" sibTransId="{9751A856-9591-41DB-A59B-2705E18CFC94}"/>
    <dgm:cxn modelId="{C9151747-4F38-4E8B-ACE6-2AA159F4F8AB}" srcId="{E7DE8A37-41CC-41C5-A16E-A10D05782D80}" destId="{9D98D9EA-8121-4B9F-951D-A3A71402C00B}" srcOrd="1" destOrd="0" parTransId="{811023DB-BC42-465F-9C41-5DA2502A7786}" sibTransId="{B86C2ED5-5186-4C32-AAA6-D9C3AE75324C}"/>
    <dgm:cxn modelId="{639EBF54-04F6-4D5F-861F-24623F9319D6}" srcId="{E7DE8A37-41CC-41C5-A16E-A10D05782D80}" destId="{9F7954B8-167B-4BC9-AD0D-2BD2B2705684}" srcOrd="0" destOrd="0" parTransId="{0DC0E8C1-C3A8-4B39-ACED-033217D5F9B9}" sibTransId="{1A665E25-BAA7-4859-82A1-F20F6E67DCE1}"/>
    <dgm:cxn modelId="{22838358-DF71-4202-A16A-717872377A80}" type="presOf" srcId="{EB934B4F-4C02-4A10-82F6-28EC994DF86B}" destId="{9735896C-9C0E-4B5D-8F36-F7B57E2B42A0}" srcOrd="0" destOrd="0" presId="urn:microsoft.com/office/officeart/2005/8/layout/process5"/>
    <dgm:cxn modelId="{672FAD5A-FFFB-42C8-BCE2-5E7EDB657A46}" type="presOf" srcId="{DEC5CF25-25EF-4DA0-94A5-1702BB9F54DF}" destId="{B91866A2-9520-4A82-BC34-480C2169A42A}" srcOrd="1" destOrd="0" presId="urn:microsoft.com/office/officeart/2005/8/layout/process5"/>
    <dgm:cxn modelId="{EE7ECB88-AE2F-4C0E-B0F4-A6F50692B3AA}" type="presOf" srcId="{9F7954B8-167B-4BC9-AD0D-2BD2B2705684}" destId="{CB461A42-F86C-4093-B057-B8DB855A9C2B}" srcOrd="0" destOrd="0" presId="urn:microsoft.com/office/officeart/2005/8/layout/process5"/>
    <dgm:cxn modelId="{899AF895-43D4-486B-989E-5A3D6CE393E5}" type="presOf" srcId="{1A665E25-BAA7-4859-82A1-F20F6E67DCE1}" destId="{FAF166D8-7B8A-46F9-87B8-F6777B4B78A7}" srcOrd="1" destOrd="0" presId="urn:microsoft.com/office/officeart/2005/8/layout/process5"/>
    <dgm:cxn modelId="{135DD69D-4797-4C54-8BD8-E816573C02AB}" type="presOf" srcId="{9751A856-9591-41DB-A59B-2705E18CFC94}" destId="{C4EFD891-B9BE-4AAB-B9E0-2AD3788DC651}" srcOrd="0" destOrd="0" presId="urn:microsoft.com/office/officeart/2005/8/layout/process5"/>
    <dgm:cxn modelId="{DDA421B1-10E4-409C-AE9E-93E87971A3AA}" type="presOf" srcId="{BBD59142-A1AA-4F6F-8B6E-F176F5339511}" destId="{F9AA73DA-1AA3-44FF-9AFF-AEACDB563152}" srcOrd="0" destOrd="0" presId="urn:microsoft.com/office/officeart/2005/8/layout/process5"/>
    <dgm:cxn modelId="{D7A855B4-3461-4402-9B18-04ACF716525D}" type="presOf" srcId="{BA229CEE-CCDD-4091-B2EF-706D7A237725}" destId="{B70A6AB3-E409-4402-953C-AFF1CA9ADAD8}" srcOrd="0" destOrd="0" presId="urn:microsoft.com/office/officeart/2005/8/layout/process5"/>
    <dgm:cxn modelId="{FAF5C5D2-5202-4EEE-A500-4D40ED6B0D2A}" srcId="{E7DE8A37-41CC-41C5-A16E-A10D05782D80}" destId="{EB934B4F-4C02-4A10-82F6-28EC994DF86B}" srcOrd="4" destOrd="0" parTransId="{B9DACF3F-8547-4CBB-854C-C2DFF623649D}" sibTransId="{5950CFE6-3E4A-4C19-9DA4-CE77E6857A91}"/>
    <dgm:cxn modelId="{7042A4D5-0F5D-416B-8BFD-FFEE925E8C3D}" type="presOf" srcId="{5950CFE6-3E4A-4C19-9DA4-CE77E6857A91}" destId="{222327BF-F003-4F66-885E-2C728450E1DF}" srcOrd="0" destOrd="0" presId="urn:microsoft.com/office/officeart/2005/8/layout/process5"/>
    <dgm:cxn modelId="{85621EE2-9E48-4BB9-98E6-AF8C98B397A0}" type="presOf" srcId="{55B1E495-931C-457C-91AB-CEF4DDA568F0}" destId="{F26F9ABE-C86B-41CA-B6F6-B04C30BDEFB1}" srcOrd="0" destOrd="0" presId="urn:microsoft.com/office/officeart/2005/8/layout/process5"/>
    <dgm:cxn modelId="{9306B8E4-3C7B-4964-BDF2-B8CF25AFF210}" type="presOf" srcId="{B86C2ED5-5186-4C32-AAA6-D9C3AE75324C}" destId="{7371CA15-D94F-4BE8-AF2C-9F0912AF97F5}" srcOrd="1" destOrd="0" presId="urn:microsoft.com/office/officeart/2005/8/layout/process5"/>
    <dgm:cxn modelId="{CA7369E8-AC9D-4A6E-AB4D-DD1F57B80D57}" type="presOf" srcId="{9751A856-9591-41DB-A59B-2705E18CFC94}" destId="{78D3D51D-B7AA-4E5B-920C-62F3EAE87A5E}" srcOrd="1" destOrd="0" presId="urn:microsoft.com/office/officeart/2005/8/layout/process5"/>
    <dgm:cxn modelId="{FB6CE5F5-B6C8-4890-8912-CF2D5C35754A}" type="presOf" srcId="{5950CFE6-3E4A-4C19-9DA4-CE77E6857A91}" destId="{C5F8CFF2-CE8F-4BA0-8583-676DEC1AE98D}" srcOrd="1" destOrd="0" presId="urn:microsoft.com/office/officeart/2005/8/layout/process5"/>
    <dgm:cxn modelId="{B4A940FD-239E-45A5-8B85-8B8524F75D3F}" type="presOf" srcId="{1A665E25-BAA7-4859-82A1-F20F6E67DCE1}" destId="{9D34D6DF-D5C9-478D-8B46-724BD5F9041C}" srcOrd="0" destOrd="0" presId="urn:microsoft.com/office/officeart/2005/8/layout/process5"/>
    <dgm:cxn modelId="{E14DFE7E-941D-4EE1-A41A-90D068D0F8C4}" type="presParOf" srcId="{0698C5DA-5FD2-4BC2-88B4-374DC7BA1DDD}" destId="{CB461A42-F86C-4093-B057-B8DB855A9C2B}" srcOrd="0" destOrd="0" presId="urn:microsoft.com/office/officeart/2005/8/layout/process5"/>
    <dgm:cxn modelId="{ABB5ACDF-96EB-4948-AE35-B0EBDEA64DB7}" type="presParOf" srcId="{0698C5DA-5FD2-4BC2-88B4-374DC7BA1DDD}" destId="{9D34D6DF-D5C9-478D-8B46-724BD5F9041C}" srcOrd="1" destOrd="0" presId="urn:microsoft.com/office/officeart/2005/8/layout/process5"/>
    <dgm:cxn modelId="{8DD9B034-68CA-41FF-9719-9D4F04485AF3}" type="presParOf" srcId="{9D34D6DF-D5C9-478D-8B46-724BD5F9041C}" destId="{FAF166D8-7B8A-46F9-87B8-F6777B4B78A7}" srcOrd="0" destOrd="0" presId="urn:microsoft.com/office/officeart/2005/8/layout/process5"/>
    <dgm:cxn modelId="{3E96784B-9802-489F-B12F-C82FD23C39C9}" type="presParOf" srcId="{0698C5DA-5FD2-4BC2-88B4-374DC7BA1DDD}" destId="{0C08D56E-18AD-4589-828D-F886589C49AB}" srcOrd="2" destOrd="0" presId="urn:microsoft.com/office/officeart/2005/8/layout/process5"/>
    <dgm:cxn modelId="{A28BDFFA-AE81-4DEB-A2DE-43D0E4D656F3}" type="presParOf" srcId="{0698C5DA-5FD2-4BC2-88B4-374DC7BA1DDD}" destId="{74DF6A3B-83C9-49A0-BE9B-0C90FA25A578}" srcOrd="3" destOrd="0" presId="urn:microsoft.com/office/officeart/2005/8/layout/process5"/>
    <dgm:cxn modelId="{ECB39DBA-8E6B-44F9-9C06-3BCFA7835F19}" type="presParOf" srcId="{74DF6A3B-83C9-49A0-BE9B-0C90FA25A578}" destId="{7371CA15-D94F-4BE8-AF2C-9F0912AF97F5}" srcOrd="0" destOrd="0" presId="urn:microsoft.com/office/officeart/2005/8/layout/process5"/>
    <dgm:cxn modelId="{375C1B25-413D-49DC-8B55-4F9B8EDC64B1}" type="presParOf" srcId="{0698C5DA-5FD2-4BC2-88B4-374DC7BA1DDD}" destId="{F26F9ABE-C86B-41CA-B6F6-B04C30BDEFB1}" srcOrd="4" destOrd="0" presId="urn:microsoft.com/office/officeart/2005/8/layout/process5"/>
    <dgm:cxn modelId="{63D6A73B-3FB8-42B7-8EB9-7D621574F4DD}" type="presParOf" srcId="{0698C5DA-5FD2-4BC2-88B4-374DC7BA1DDD}" destId="{B5E2B961-F76C-4EE1-A75C-CE271335BA80}" srcOrd="5" destOrd="0" presId="urn:microsoft.com/office/officeart/2005/8/layout/process5"/>
    <dgm:cxn modelId="{3C52BCF9-7D7D-4994-91E1-485EE17AEB7A}" type="presParOf" srcId="{B5E2B961-F76C-4EE1-A75C-CE271335BA80}" destId="{B91866A2-9520-4A82-BC34-480C2169A42A}" srcOrd="0" destOrd="0" presId="urn:microsoft.com/office/officeart/2005/8/layout/process5"/>
    <dgm:cxn modelId="{B5FED0E1-6860-4C96-A48F-A6ECF859BF81}" type="presParOf" srcId="{0698C5DA-5FD2-4BC2-88B4-374DC7BA1DDD}" destId="{F9AA73DA-1AA3-44FF-9AFF-AEACDB563152}" srcOrd="6" destOrd="0" presId="urn:microsoft.com/office/officeart/2005/8/layout/process5"/>
    <dgm:cxn modelId="{E8495D60-83B9-4CF5-BFFB-89DD4E1628F5}" type="presParOf" srcId="{0698C5DA-5FD2-4BC2-88B4-374DC7BA1DDD}" destId="{C4EFD891-B9BE-4AAB-B9E0-2AD3788DC651}" srcOrd="7" destOrd="0" presId="urn:microsoft.com/office/officeart/2005/8/layout/process5"/>
    <dgm:cxn modelId="{6FEA5B1A-9770-400E-AA28-E6F11FAFE5DC}" type="presParOf" srcId="{C4EFD891-B9BE-4AAB-B9E0-2AD3788DC651}" destId="{78D3D51D-B7AA-4E5B-920C-62F3EAE87A5E}" srcOrd="0" destOrd="0" presId="urn:microsoft.com/office/officeart/2005/8/layout/process5"/>
    <dgm:cxn modelId="{28F05E83-066D-4ECE-8CD4-E3308FE2C644}" type="presParOf" srcId="{0698C5DA-5FD2-4BC2-88B4-374DC7BA1DDD}" destId="{9735896C-9C0E-4B5D-8F36-F7B57E2B42A0}" srcOrd="8" destOrd="0" presId="urn:microsoft.com/office/officeart/2005/8/layout/process5"/>
    <dgm:cxn modelId="{C996AA4F-3E2A-4FB7-8639-F2DBCF3AAE85}" type="presParOf" srcId="{0698C5DA-5FD2-4BC2-88B4-374DC7BA1DDD}" destId="{222327BF-F003-4F66-885E-2C728450E1DF}" srcOrd="9" destOrd="0" presId="urn:microsoft.com/office/officeart/2005/8/layout/process5"/>
    <dgm:cxn modelId="{09E1DC47-1684-49B2-AC20-CA63023B9CEA}" type="presParOf" srcId="{222327BF-F003-4F66-885E-2C728450E1DF}" destId="{C5F8CFF2-CE8F-4BA0-8583-676DEC1AE98D}" srcOrd="0" destOrd="0" presId="urn:microsoft.com/office/officeart/2005/8/layout/process5"/>
    <dgm:cxn modelId="{6F1933F0-5E14-435A-B274-3960E2961C80}" type="presParOf" srcId="{0698C5DA-5FD2-4BC2-88B4-374DC7BA1DDD}" destId="{B70A6AB3-E409-4402-953C-AFF1CA9ADAD8}" srcOrd="10" destOrd="0" presId="urn:microsoft.com/office/officeart/2005/8/layout/process5"/>
  </dgm:cxnLst>
  <dgm:bg>
    <a:solidFill>
      <a:schemeClr val="accent4">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DE8A37-41CC-41C5-A16E-A10D05782D80}" type="doc">
      <dgm:prSet loTypeId="urn:microsoft.com/office/officeart/2005/8/layout/process5" loCatId="process" qsTypeId="urn:microsoft.com/office/officeart/2005/8/quickstyle/simple4" qsCatId="simple" csTypeId="urn:microsoft.com/office/officeart/2005/8/colors/accent2_2" csCatId="accent2" phldr="1"/>
      <dgm:spPr/>
      <dgm:t>
        <a:bodyPr/>
        <a:lstStyle/>
        <a:p>
          <a:endParaRPr lang="en-IN"/>
        </a:p>
      </dgm:t>
    </dgm:pt>
    <dgm:pt modelId="{9F7954B8-167B-4BC9-AD0D-2BD2B2705684}">
      <dgm:prSet phldrT="[Text]" custT="1"/>
      <dgm:spPr/>
      <dgm:t>
        <a:bodyPr/>
        <a:lstStyle/>
        <a:p>
          <a:pPr algn="ctr"/>
          <a:r>
            <a:rPr lang="en-US" sz="1400" dirty="0"/>
            <a:t>Resource Development</a:t>
          </a:r>
        </a:p>
        <a:p>
          <a:pPr algn="ctr"/>
          <a:r>
            <a:rPr lang="en-IN" sz="900" i="1" dirty="0"/>
            <a:t>Acquire Public ML Artifacts: Model</a:t>
          </a:r>
        </a:p>
      </dgm:t>
    </dgm:pt>
    <dgm:pt modelId="{0DC0E8C1-C3A8-4B39-ACED-033217D5F9B9}" type="parTrans" cxnId="{639EBF54-04F6-4D5F-861F-24623F9319D6}">
      <dgm:prSet/>
      <dgm:spPr/>
      <dgm:t>
        <a:bodyPr/>
        <a:lstStyle/>
        <a:p>
          <a:pPr algn="ctr"/>
          <a:endParaRPr lang="en-IN"/>
        </a:p>
      </dgm:t>
    </dgm:pt>
    <dgm:pt modelId="{1A665E25-BAA7-4859-82A1-F20F6E67DCE1}" type="sibTrans" cxnId="{639EBF54-04F6-4D5F-861F-24623F9319D6}">
      <dgm:prSet/>
      <dgm:spPr/>
      <dgm:t>
        <a:bodyPr/>
        <a:lstStyle/>
        <a:p>
          <a:pPr algn="ctr"/>
          <a:endParaRPr lang="en-IN"/>
        </a:p>
      </dgm:t>
    </dgm:pt>
    <dgm:pt modelId="{9D98D9EA-8121-4B9F-951D-A3A71402C00B}">
      <dgm:prSet phldrT="[Text]" custT="1"/>
      <dgm:spPr/>
      <dgm:t>
        <a:bodyPr/>
        <a:lstStyle/>
        <a:p>
          <a:pPr algn="ctr"/>
          <a:r>
            <a:rPr lang="en-US" sz="1400" dirty="0"/>
            <a:t>ML Attack Staging </a:t>
          </a:r>
          <a:endParaRPr lang="en-IN" sz="1400" dirty="0"/>
        </a:p>
        <a:p>
          <a:pPr algn="ctr"/>
          <a:r>
            <a:rPr lang="en-IN" sz="900" b="0" i="1" dirty="0"/>
            <a:t>Backdoor ML Model: Poison ML Model</a:t>
          </a:r>
          <a:endParaRPr lang="en-IN" sz="900" i="1" dirty="0"/>
        </a:p>
      </dgm:t>
    </dgm:pt>
    <dgm:pt modelId="{811023DB-BC42-465F-9C41-5DA2502A7786}" type="parTrans" cxnId="{C9151747-4F38-4E8B-ACE6-2AA159F4F8AB}">
      <dgm:prSet/>
      <dgm:spPr/>
      <dgm:t>
        <a:bodyPr/>
        <a:lstStyle/>
        <a:p>
          <a:pPr algn="ctr"/>
          <a:endParaRPr lang="en-IN"/>
        </a:p>
      </dgm:t>
    </dgm:pt>
    <dgm:pt modelId="{B86C2ED5-5186-4C32-AAA6-D9C3AE75324C}" type="sibTrans" cxnId="{C9151747-4F38-4E8B-ACE6-2AA159F4F8AB}">
      <dgm:prSet/>
      <dgm:spPr/>
      <dgm:t>
        <a:bodyPr/>
        <a:lstStyle/>
        <a:p>
          <a:pPr algn="ctr"/>
          <a:endParaRPr lang="en-IN"/>
        </a:p>
      </dgm:t>
    </dgm:pt>
    <dgm:pt modelId="{55B1E495-931C-457C-91AB-CEF4DDA568F0}">
      <dgm:prSet phldrT="[Text]" custT="1"/>
      <dgm:spPr/>
      <dgm:t>
        <a:bodyPr/>
        <a:lstStyle/>
        <a:p>
          <a:pPr algn="ctr"/>
          <a:r>
            <a:rPr lang="en-US" sz="1400"/>
            <a:t>ML Attack Staging</a:t>
          </a:r>
        </a:p>
        <a:p>
          <a:pPr algn="ctr"/>
          <a:r>
            <a:rPr lang="en-IN" sz="900" b="0" i="1"/>
            <a:t>Craft Adversarial Data: Insert Backdoor Trigger</a:t>
          </a:r>
          <a:endParaRPr lang="en-IN" sz="900" i="1"/>
        </a:p>
      </dgm:t>
    </dgm:pt>
    <dgm:pt modelId="{07C4AE2A-F311-466D-BFBF-F7B329EFF2E8}" type="parTrans" cxnId="{953B3002-A6D8-4E4A-A6BB-D1A0A1F8DBCC}">
      <dgm:prSet/>
      <dgm:spPr/>
      <dgm:t>
        <a:bodyPr/>
        <a:lstStyle/>
        <a:p>
          <a:pPr algn="ctr"/>
          <a:endParaRPr lang="en-IN"/>
        </a:p>
      </dgm:t>
    </dgm:pt>
    <dgm:pt modelId="{DEC5CF25-25EF-4DA0-94A5-1702BB9F54DF}" type="sibTrans" cxnId="{953B3002-A6D8-4E4A-A6BB-D1A0A1F8DBCC}">
      <dgm:prSet/>
      <dgm:spPr/>
      <dgm:t>
        <a:bodyPr/>
        <a:lstStyle/>
        <a:p>
          <a:pPr algn="ctr"/>
          <a:endParaRPr lang="en-IN"/>
        </a:p>
      </dgm:t>
    </dgm:pt>
    <dgm:pt modelId="{BBD59142-A1AA-4F6F-8B6E-F176F5339511}">
      <dgm:prSet phldrT="[Text]" custT="1"/>
      <dgm:spPr/>
      <dgm:t>
        <a:bodyPr/>
        <a:lstStyle/>
        <a:p>
          <a:pPr algn="ctr"/>
          <a:r>
            <a:rPr lang="en-US" sz="1400" dirty="0"/>
            <a:t>Impacts</a:t>
          </a:r>
        </a:p>
        <a:p>
          <a:pPr algn="ctr"/>
          <a:r>
            <a:rPr lang="en-IN" sz="900" b="0" i="1" dirty="0"/>
            <a:t>Erode ML Model Integrity</a:t>
          </a:r>
          <a:endParaRPr lang="en-IN" sz="900" i="1" dirty="0"/>
        </a:p>
      </dgm:t>
    </dgm:pt>
    <dgm:pt modelId="{506EB86D-E5D3-48D5-BF7A-B0E6236B8639}" type="parTrans" cxnId="{C16A6665-40E2-455F-9AAA-020A43E10855}">
      <dgm:prSet/>
      <dgm:spPr/>
      <dgm:t>
        <a:bodyPr/>
        <a:lstStyle/>
        <a:p>
          <a:pPr algn="ctr"/>
          <a:endParaRPr lang="en-IN"/>
        </a:p>
      </dgm:t>
    </dgm:pt>
    <dgm:pt modelId="{9751A856-9591-41DB-A59B-2705E18CFC94}" type="sibTrans" cxnId="{C16A6665-40E2-455F-9AAA-020A43E10855}">
      <dgm:prSet/>
      <dgm:spPr/>
      <dgm:t>
        <a:bodyPr/>
        <a:lstStyle/>
        <a:p>
          <a:pPr algn="ctr"/>
          <a:endParaRPr lang="en-IN"/>
        </a:p>
      </dgm:t>
    </dgm:pt>
    <dgm:pt modelId="{0698C5DA-5FD2-4BC2-88B4-374DC7BA1DDD}" type="pres">
      <dgm:prSet presAssocID="{E7DE8A37-41CC-41C5-A16E-A10D05782D80}" presName="diagram" presStyleCnt="0">
        <dgm:presLayoutVars>
          <dgm:dir/>
          <dgm:resizeHandles val="exact"/>
        </dgm:presLayoutVars>
      </dgm:prSet>
      <dgm:spPr/>
    </dgm:pt>
    <dgm:pt modelId="{CB461A42-F86C-4093-B057-B8DB855A9C2B}" type="pres">
      <dgm:prSet presAssocID="{9F7954B8-167B-4BC9-AD0D-2BD2B2705684}" presName="node" presStyleLbl="node1" presStyleIdx="0" presStyleCnt="4" custScaleX="102534" custScaleY="111836" custLinFactX="-38078" custLinFactNeighborX="-100000" custLinFactNeighborY="-8684">
        <dgm:presLayoutVars>
          <dgm:bulletEnabled val="1"/>
        </dgm:presLayoutVars>
      </dgm:prSet>
      <dgm:spPr/>
    </dgm:pt>
    <dgm:pt modelId="{9D34D6DF-D5C9-478D-8B46-724BD5F9041C}" type="pres">
      <dgm:prSet presAssocID="{1A665E25-BAA7-4859-82A1-F20F6E67DCE1}" presName="sibTrans" presStyleLbl="sibTrans2D1" presStyleIdx="0" presStyleCnt="3"/>
      <dgm:spPr/>
    </dgm:pt>
    <dgm:pt modelId="{FAF166D8-7B8A-46F9-87B8-F6777B4B78A7}" type="pres">
      <dgm:prSet presAssocID="{1A665E25-BAA7-4859-82A1-F20F6E67DCE1}" presName="connectorText" presStyleLbl="sibTrans2D1" presStyleIdx="0" presStyleCnt="3"/>
      <dgm:spPr/>
    </dgm:pt>
    <dgm:pt modelId="{0C08D56E-18AD-4589-828D-F886589C49AB}" type="pres">
      <dgm:prSet presAssocID="{9D98D9EA-8121-4B9F-951D-A3A71402C00B}" presName="node" presStyleLbl="node1" presStyleIdx="1" presStyleCnt="4" custScaleY="99185" custLinFactY="-86262" custLinFactNeighborX="-2476" custLinFactNeighborY="-100000">
        <dgm:presLayoutVars>
          <dgm:bulletEnabled val="1"/>
        </dgm:presLayoutVars>
      </dgm:prSet>
      <dgm:spPr/>
    </dgm:pt>
    <dgm:pt modelId="{74DF6A3B-83C9-49A0-BE9B-0C90FA25A578}" type="pres">
      <dgm:prSet presAssocID="{B86C2ED5-5186-4C32-AAA6-D9C3AE75324C}" presName="sibTrans" presStyleLbl="sibTrans2D1" presStyleIdx="1" presStyleCnt="3"/>
      <dgm:spPr/>
    </dgm:pt>
    <dgm:pt modelId="{7371CA15-D94F-4BE8-AF2C-9F0912AF97F5}" type="pres">
      <dgm:prSet presAssocID="{B86C2ED5-5186-4C32-AAA6-D9C3AE75324C}" presName="connectorText" presStyleLbl="sibTrans2D1" presStyleIdx="1" presStyleCnt="3"/>
      <dgm:spPr/>
    </dgm:pt>
    <dgm:pt modelId="{F26F9ABE-C86B-41CA-B6F6-B04C30BDEFB1}" type="pres">
      <dgm:prSet presAssocID="{55B1E495-931C-457C-91AB-CEF4DDA568F0}" presName="node" presStyleLbl="node1" presStyleIdx="2" presStyleCnt="4" custScaleX="99740" custLinFactX="41789" custLinFactNeighborX="100000" custLinFactNeighborY="-17835">
        <dgm:presLayoutVars>
          <dgm:bulletEnabled val="1"/>
        </dgm:presLayoutVars>
      </dgm:prSet>
      <dgm:spPr/>
    </dgm:pt>
    <dgm:pt modelId="{B5E2B961-F76C-4EE1-A75C-CE271335BA80}" type="pres">
      <dgm:prSet presAssocID="{DEC5CF25-25EF-4DA0-94A5-1702BB9F54DF}" presName="sibTrans" presStyleLbl="sibTrans2D1" presStyleIdx="2" presStyleCnt="3"/>
      <dgm:spPr/>
    </dgm:pt>
    <dgm:pt modelId="{B91866A2-9520-4A82-BC34-480C2169A42A}" type="pres">
      <dgm:prSet presAssocID="{DEC5CF25-25EF-4DA0-94A5-1702BB9F54DF}" presName="connectorText" presStyleLbl="sibTrans2D1" presStyleIdx="2" presStyleCnt="3"/>
      <dgm:spPr/>
    </dgm:pt>
    <dgm:pt modelId="{F9AA73DA-1AA3-44FF-9AFF-AEACDB563152}" type="pres">
      <dgm:prSet presAssocID="{BBD59142-A1AA-4F6F-8B6E-F176F5339511}" presName="node" presStyleLbl="node1" presStyleIdx="3" presStyleCnt="4" custScaleX="103530" custLinFactY="-84502" custLinFactNeighborX="-36" custLinFactNeighborY="-100000">
        <dgm:presLayoutVars>
          <dgm:bulletEnabled val="1"/>
        </dgm:presLayoutVars>
      </dgm:prSet>
      <dgm:spPr/>
    </dgm:pt>
  </dgm:ptLst>
  <dgm:cxnLst>
    <dgm:cxn modelId="{953B3002-A6D8-4E4A-A6BB-D1A0A1F8DBCC}" srcId="{E7DE8A37-41CC-41C5-A16E-A10D05782D80}" destId="{55B1E495-931C-457C-91AB-CEF4DDA568F0}" srcOrd="2" destOrd="0" parTransId="{07C4AE2A-F311-466D-BFBF-F7B329EFF2E8}" sibTransId="{DEC5CF25-25EF-4DA0-94A5-1702BB9F54DF}"/>
    <dgm:cxn modelId="{C8305D03-ABB8-4CE7-B28A-D087F815FDD7}" type="presOf" srcId="{9D98D9EA-8121-4B9F-951D-A3A71402C00B}" destId="{0C08D56E-18AD-4589-828D-F886589C49AB}" srcOrd="0" destOrd="0" presId="urn:microsoft.com/office/officeart/2005/8/layout/process5"/>
    <dgm:cxn modelId="{D5673833-ED08-44AD-8C35-548BE9DE46D0}" type="presOf" srcId="{B86C2ED5-5186-4C32-AAA6-D9C3AE75324C}" destId="{74DF6A3B-83C9-49A0-BE9B-0C90FA25A578}" srcOrd="0" destOrd="0" presId="urn:microsoft.com/office/officeart/2005/8/layout/process5"/>
    <dgm:cxn modelId="{74B2CD43-FCAA-4112-82AA-1ADFC5411157}" type="presOf" srcId="{E7DE8A37-41CC-41C5-A16E-A10D05782D80}" destId="{0698C5DA-5FD2-4BC2-88B4-374DC7BA1DDD}" srcOrd="0" destOrd="0" presId="urn:microsoft.com/office/officeart/2005/8/layout/process5"/>
    <dgm:cxn modelId="{0091B544-5F49-4735-A731-F84AFD2ECC16}" type="presOf" srcId="{DEC5CF25-25EF-4DA0-94A5-1702BB9F54DF}" destId="{B5E2B961-F76C-4EE1-A75C-CE271335BA80}" srcOrd="0" destOrd="0" presId="urn:microsoft.com/office/officeart/2005/8/layout/process5"/>
    <dgm:cxn modelId="{C16A6665-40E2-455F-9AAA-020A43E10855}" srcId="{E7DE8A37-41CC-41C5-A16E-A10D05782D80}" destId="{BBD59142-A1AA-4F6F-8B6E-F176F5339511}" srcOrd="3" destOrd="0" parTransId="{506EB86D-E5D3-48D5-BF7A-B0E6236B8639}" sibTransId="{9751A856-9591-41DB-A59B-2705E18CFC94}"/>
    <dgm:cxn modelId="{C9151747-4F38-4E8B-ACE6-2AA159F4F8AB}" srcId="{E7DE8A37-41CC-41C5-A16E-A10D05782D80}" destId="{9D98D9EA-8121-4B9F-951D-A3A71402C00B}" srcOrd="1" destOrd="0" parTransId="{811023DB-BC42-465F-9C41-5DA2502A7786}" sibTransId="{B86C2ED5-5186-4C32-AAA6-D9C3AE75324C}"/>
    <dgm:cxn modelId="{639EBF54-04F6-4D5F-861F-24623F9319D6}" srcId="{E7DE8A37-41CC-41C5-A16E-A10D05782D80}" destId="{9F7954B8-167B-4BC9-AD0D-2BD2B2705684}" srcOrd="0" destOrd="0" parTransId="{0DC0E8C1-C3A8-4B39-ACED-033217D5F9B9}" sibTransId="{1A665E25-BAA7-4859-82A1-F20F6E67DCE1}"/>
    <dgm:cxn modelId="{672FAD5A-FFFB-42C8-BCE2-5E7EDB657A46}" type="presOf" srcId="{DEC5CF25-25EF-4DA0-94A5-1702BB9F54DF}" destId="{B91866A2-9520-4A82-BC34-480C2169A42A}" srcOrd="1" destOrd="0" presId="urn:microsoft.com/office/officeart/2005/8/layout/process5"/>
    <dgm:cxn modelId="{EE7ECB88-AE2F-4C0E-B0F4-A6F50692B3AA}" type="presOf" srcId="{9F7954B8-167B-4BC9-AD0D-2BD2B2705684}" destId="{CB461A42-F86C-4093-B057-B8DB855A9C2B}" srcOrd="0" destOrd="0" presId="urn:microsoft.com/office/officeart/2005/8/layout/process5"/>
    <dgm:cxn modelId="{899AF895-43D4-486B-989E-5A3D6CE393E5}" type="presOf" srcId="{1A665E25-BAA7-4859-82A1-F20F6E67DCE1}" destId="{FAF166D8-7B8A-46F9-87B8-F6777B4B78A7}" srcOrd="1" destOrd="0" presId="urn:microsoft.com/office/officeart/2005/8/layout/process5"/>
    <dgm:cxn modelId="{DDA421B1-10E4-409C-AE9E-93E87971A3AA}" type="presOf" srcId="{BBD59142-A1AA-4F6F-8B6E-F176F5339511}" destId="{F9AA73DA-1AA3-44FF-9AFF-AEACDB563152}" srcOrd="0" destOrd="0" presId="urn:microsoft.com/office/officeart/2005/8/layout/process5"/>
    <dgm:cxn modelId="{85621EE2-9E48-4BB9-98E6-AF8C98B397A0}" type="presOf" srcId="{55B1E495-931C-457C-91AB-CEF4DDA568F0}" destId="{F26F9ABE-C86B-41CA-B6F6-B04C30BDEFB1}" srcOrd="0" destOrd="0" presId="urn:microsoft.com/office/officeart/2005/8/layout/process5"/>
    <dgm:cxn modelId="{9306B8E4-3C7B-4964-BDF2-B8CF25AFF210}" type="presOf" srcId="{B86C2ED5-5186-4C32-AAA6-D9C3AE75324C}" destId="{7371CA15-D94F-4BE8-AF2C-9F0912AF97F5}" srcOrd="1" destOrd="0" presId="urn:microsoft.com/office/officeart/2005/8/layout/process5"/>
    <dgm:cxn modelId="{B4A940FD-239E-45A5-8B85-8B8524F75D3F}" type="presOf" srcId="{1A665E25-BAA7-4859-82A1-F20F6E67DCE1}" destId="{9D34D6DF-D5C9-478D-8B46-724BD5F9041C}" srcOrd="0" destOrd="0" presId="urn:microsoft.com/office/officeart/2005/8/layout/process5"/>
    <dgm:cxn modelId="{E14DFE7E-941D-4EE1-A41A-90D068D0F8C4}" type="presParOf" srcId="{0698C5DA-5FD2-4BC2-88B4-374DC7BA1DDD}" destId="{CB461A42-F86C-4093-B057-B8DB855A9C2B}" srcOrd="0" destOrd="0" presId="urn:microsoft.com/office/officeart/2005/8/layout/process5"/>
    <dgm:cxn modelId="{ABB5ACDF-96EB-4948-AE35-B0EBDEA64DB7}" type="presParOf" srcId="{0698C5DA-5FD2-4BC2-88B4-374DC7BA1DDD}" destId="{9D34D6DF-D5C9-478D-8B46-724BD5F9041C}" srcOrd="1" destOrd="0" presId="urn:microsoft.com/office/officeart/2005/8/layout/process5"/>
    <dgm:cxn modelId="{8DD9B034-68CA-41FF-9719-9D4F04485AF3}" type="presParOf" srcId="{9D34D6DF-D5C9-478D-8B46-724BD5F9041C}" destId="{FAF166D8-7B8A-46F9-87B8-F6777B4B78A7}" srcOrd="0" destOrd="0" presId="urn:microsoft.com/office/officeart/2005/8/layout/process5"/>
    <dgm:cxn modelId="{3E96784B-9802-489F-B12F-C82FD23C39C9}" type="presParOf" srcId="{0698C5DA-5FD2-4BC2-88B4-374DC7BA1DDD}" destId="{0C08D56E-18AD-4589-828D-F886589C49AB}" srcOrd="2" destOrd="0" presId="urn:microsoft.com/office/officeart/2005/8/layout/process5"/>
    <dgm:cxn modelId="{A28BDFFA-AE81-4DEB-A2DE-43D0E4D656F3}" type="presParOf" srcId="{0698C5DA-5FD2-4BC2-88B4-374DC7BA1DDD}" destId="{74DF6A3B-83C9-49A0-BE9B-0C90FA25A578}" srcOrd="3" destOrd="0" presId="urn:microsoft.com/office/officeart/2005/8/layout/process5"/>
    <dgm:cxn modelId="{ECB39DBA-8E6B-44F9-9C06-3BCFA7835F19}" type="presParOf" srcId="{74DF6A3B-83C9-49A0-BE9B-0C90FA25A578}" destId="{7371CA15-D94F-4BE8-AF2C-9F0912AF97F5}" srcOrd="0" destOrd="0" presId="urn:microsoft.com/office/officeart/2005/8/layout/process5"/>
    <dgm:cxn modelId="{375C1B25-413D-49DC-8B55-4F9B8EDC64B1}" type="presParOf" srcId="{0698C5DA-5FD2-4BC2-88B4-374DC7BA1DDD}" destId="{F26F9ABE-C86B-41CA-B6F6-B04C30BDEFB1}" srcOrd="4" destOrd="0" presId="urn:microsoft.com/office/officeart/2005/8/layout/process5"/>
    <dgm:cxn modelId="{63D6A73B-3FB8-42B7-8EB9-7D621574F4DD}" type="presParOf" srcId="{0698C5DA-5FD2-4BC2-88B4-374DC7BA1DDD}" destId="{B5E2B961-F76C-4EE1-A75C-CE271335BA80}" srcOrd="5" destOrd="0" presId="urn:microsoft.com/office/officeart/2005/8/layout/process5"/>
    <dgm:cxn modelId="{3C52BCF9-7D7D-4994-91E1-485EE17AEB7A}" type="presParOf" srcId="{B5E2B961-F76C-4EE1-A75C-CE271335BA80}" destId="{B91866A2-9520-4A82-BC34-480C2169A42A}" srcOrd="0" destOrd="0" presId="urn:microsoft.com/office/officeart/2005/8/layout/process5"/>
    <dgm:cxn modelId="{B5FED0E1-6860-4C96-A48F-A6ECF859BF81}" type="presParOf" srcId="{0698C5DA-5FD2-4BC2-88B4-374DC7BA1DDD}" destId="{F9AA73DA-1AA3-44FF-9AFF-AEACDB563152}"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75E27-5EB9-4732-A2A5-C04B256CEDE8}">
      <dsp:nvSpPr>
        <dsp:cNvPr id="0" name=""/>
        <dsp:cNvSpPr/>
      </dsp:nvSpPr>
      <dsp:spPr>
        <a:xfrm>
          <a:off x="2470" y="23999"/>
          <a:ext cx="2198434" cy="8793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 to AI </a:t>
          </a:r>
          <a:endParaRPr lang="en-IN" sz="1100" kern="1200" dirty="0"/>
        </a:p>
      </dsp:txBody>
      <dsp:txXfrm>
        <a:off x="442157" y="23999"/>
        <a:ext cx="1319061" cy="879373"/>
      </dsp:txXfrm>
    </dsp:sp>
    <dsp:sp modelId="{CAC22D47-449A-4386-83C8-E894D14EF1FE}">
      <dsp:nvSpPr>
        <dsp:cNvPr id="0" name=""/>
        <dsp:cNvSpPr/>
      </dsp:nvSpPr>
      <dsp:spPr>
        <a:xfrm>
          <a:off x="1981061" y="23999"/>
          <a:ext cx="2198434" cy="8793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LLM Architecture</a:t>
          </a:r>
          <a:endParaRPr lang="en-IN" sz="1100" kern="1200" dirty="0"/>
        </a:p>
      </dsp:txBody>
      <dsp:txXfrm>
        <a:off x="2420748" y="23999"/>
        <a:ext cx="1319061" cy="879373"/>
      </dsp:txXfrm>
    </dsp:sp>
    <dsp:sp modelId="{27EDC878-7FC9-430F-B8FF-103076C1AF81}">
      <dsp:nvSpPr>
        <dsp:cNvPr id="0" name=""/>
        <dsp:cNvSpPr/>
      </dsp:nvSpPr>
      <dsp:spPr>
        <a:xfrm>
          <a:off x="3959652" y="23999"/>
          <a:ext cx="2198434" cy="8793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MITRE ATLAS Framework</a:t>
          </a:r>
          <a:endParaRPr lang="en-IN" sz="1100" kern="1200" dirty="0"/>
        </a:p>
      </dsp:txBody>
      <dsp:txXfrm>
        <a:off x="4399339" y="23999"/>
        <a:ext cx="1319061" cy="879373"/>
      </dsp:txXfrm>
    </dsp:sp>
    <dsp:sp modelId="{47CB45ED-95E6-424B-9FD6-3964E2612F18}">
      <dsp:nvSpPr>
        <dsp:cNvPr id="0" name=""/>
        <dsp:cNvSpPr/>
      </dsp:nvSpPr>
      <dsp:spPr>
        <a:xfrm>
          <a:off x="5938243" y="23999"/>
          <a:ext cx="2198434" cy="8793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Local Implementations</a:t>
          </a:r>
          <a:endParaRPr lang="en-IN" sz="1100" kern="1200" dirty="0"/>
        </a:p>
      </dsp:txBody>
      <dsp:txXfrm>
        <a:off x="6377930" y="23999"/>
        <a:ext cx="1319061" cy="879373"/>
      </dsp:txXfrm>
    </dsp:sp>
    <dsp:sp modelId="{3A099704-4F0B-4255-866A-A38D56130814}">
      <dsp:nvSpPr>
        <dsp:cNvPr id="0" name=""/>
        <dsp:cNvSpPr/>
      </dsp:nvSpPr>
      <dsp:spPr>
        <a:xfrm>
          <a:off x="7916834" y="23999"/>
          <a:ext cx="2198434" cy="8793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 to Web App Sec</a:t>
          </a:r>
          <a:endParaRPr lang="en-IN" sz="1100" kern="1200" dirty="0"/>
        </a:p>
      </dsp:txBody>
      <dsp:txXfrm>
        <a:off x="8356521" y="23999"/>
        <a:ext cx="1319061" cy="879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61A42-F86C-4093-B057-B8DB855A9C2B}">
      <dsp:nvSpPr>
        <dsp:cNvPr id="0" name=""/>
        <dsp:cNvSpPr/>
      </dsp:nvSpPr>
      <dsp:spPr>
        <a:xfrm>
          <a:off x="53064" y="6657"/>
          <a:ext cx="1684474"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Reconnaissance</a:t>
          </a:r>
        </a:p>
        <a:p>
          <a:pPr marL="0" lvl="0" indent="0" algn="ctr" defTabSz="622300">
            <a:lnSpc>
              <a:spcPct val="90000"/>
            </a:lnSpc>
            <a:spcBef>
              <a:spcPct val="0"/>
            </a:spcBef>
            <a:spcAft>
              <a:spcPct val="35000"/>
            </a:spcAft>
            <a:buNone/>
          </a:pPr>
          <a:r>
            <a:rPr lang="en-US" sz="1000" i="1" kern="1200"/>
            <a:t>Search Application Repositories</a:t>
          </a:r>
          <a:endParaRPr lang="en-IN" sz="1000" i="1" kern="1200"/>
        </a:p>
      </dsp:txBody>
      <dsp:txXfrm>
        <a:off x="82666" y="36259"/>
        <a:ext cx="1625270" cy="951480"/>
      </dsp:txXfrm>
    </dsp:sp>
    <dsp:sp modelId="{9D34D6DF-D5C9-478D-8B46-724BD5F9041C}">
      <dsp:nvSpPr>
        <dsp:cNvPr id="0" name=""/>
        <dsp:cNvSpPr/>
      </dsp:nvSpPr>
      <dsp:spPr>
        <a:xfrm>
          <a:off x="1885772" y="303125"/>
          <a:ext cx="357108" cy="417749"/>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1885772" y="386675"/>
        <a:ext cx="249976" cy="250649"/>
      </dsp:txXfrm>
    </dsp:sp>
    <dsp:sp modelId="{0C08D56E-18AD-4589-828D-F886589C49AB}">
      <dsp:nvSpPr>
        <dsp:cNvPr id="0" name=""/>
        <dsp:cNvSpPr/>
      </dsp:nvSpPr>
      <dsp:spPr>
        <a:xfrm>
          <a:off x="2411328" y="6657"/>
          <a:ext cx="1684474"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 Development</a:t>
          </a:r>
          <a:endParaRPr lang="en-IN" sz="1400" kern="1200"/>
        </a:p>
        <a:p>
          <a:pPr marL="0" lvl="0" indent="0" algn="ctr" defTabSz="622300">
            <a:lnSpc>
              <a:spcPct val="90000"/>
            </a:lnSpc>
            <a:spcBef>
              <a:spcPct val="0"/>
            </a:spcBef>
            <a:spcAft>
              <a:spcPct val="35000"/>
            </a:spcAft>
            <a:buNone/>
          </a:pPr>
          <a:r>
            <a:rPr lang="en-US" sz="900" i="1" kern="1200"/>
            <a:t>Develop Capabilities: Adversarial ML Attacks</a:t>
          </a:r>
          <a:endParaRPr lang="en-IN" sz="900" i="1" kern="1200"/>
        </a:p>
      </dsp:txBody>
      <dsp:txXfrm>
        <a:off x="2440930" y="36259"/>
        <a:ext cx="1625270" cy="951480"/>
      </dsp:txXfrm>
    </dsp:sp>
    <dsp:sp modelId="{74DF6A3B-83C9-49A0-BE9B-0C90FA25A578}">
      <dsp:nvSpPr>
        <dsp:cNvPr id="0" name=""/>
        <dsp:cNvSpPr/>
      </dsp:nvSpPr>
      <dsp:spPr>
        <a:xfrm rot="5453006">
          <a:off x="3062158" y="1135255"/>
          <a:ext cx="357151" cy="417749"/>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3116235" y="1165560"/>
        <a:ext cx="250649" cy="250006"/>
      </dsp:txXfrm>
    </dsp:sp>
    <dsp:sp modelId="{F26F9ABE-C86B-41CA-B6F6-B04C30BDEFB1}">
      <dsp:nvSpPr>
        <dsp:cNvPr id="0" name=""/>
        <dsp:cNvSpPr/>
      </dsp:nvSpPr>
      <dsp:spPr>
        <a:xfrm>
          <a:off x="2359379" y="1691132"/>
          <a:ext cx="1736423"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ML Model Access</a:t>
          </a:r>
        </a:p>
        <a:p>
          <a:pPr marL="0" lvl="0" indent="0" algn="ctr" defTabSz="622300">
            <a:lnSpc>
              <a:spcPct val="90000"/>
            </a:lnSpc>
            <a:spcBef>
              <a:spcPct val="0"/>
            </a:spcBef>
            <a:spcAft>
              <a:spcPct val="35000"/>
            </a:spcAft>
            <a:buNone/>
          </a:pPr>
          <a:r>
            <a:rPr lang="en-US" sz="900" i="1" kern="1200"/>
            <a:t>AI Model Inference API Access</a:t>
          </a:r>
          <a:endParaRPr lang="en-IN" sz="900" i="1" kern="1200"/>
        </a:p>
      </dsp:txBody>
      <dsp:txXfrm>
        <a:off x="2388981" y="1720734"/>
        <a:ext cx="1677219" cy="951480"/>
      </dsp:txXfrm>
    </dsp:sp>
    <dsp:sp modelId="{B5E2B961-F76C-4EE1-A75C-CE271335BA80}">
      <dsp:nvSpPr>
        <dsp:cNvPr id="0" name=""/>
        <dsp:cNvSpPr/>
      </dsp:nvSpPr>
      <dsp:spPr>
        <a:xfrm rot="10800000">
          <a:off x="1854037" y="1987599"/>
          <a:ext cx="357108" cy="417749"/>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1961169" y="2071149"/>
        <a:ext cx="249976" cy="250649"/>
      </dsp:txXfrm>
    </dsp:sp>
    <dsp:sp modelId="{F9AA73DA-1AA3-44FF-9AFF-AEACDB563152}">
      <dsp:nvSpPr>
        <dsp:cNvPr id="0" name=""/>
        <dsp:cNvSpPr/>
      </dsp:nvSpPr>
      <dsp:spPr>
        <a:xfrm>
          <a:off x="1115" y="1691132"/>
          <a:ext cx="1684474"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Discovery</a:t>
          </a:r>
        </a:p>
        <a:p>
          <a:pPr marL="0" lvl="0" indent="0" algn="ctr" defTabSz="622300">
            <a:lnSpc>
              <a:spcPct val="90000"/>
            </a:lnSpc>
            <a:spcBef>
              <a:spcPct val="0"/>
            </a:spcBef>
            <a:spcAft>
              <a:spcPct val="35000"/>
            </a:spcAft>
            <a:buNone/>
          </a:pPr>
          <a:r>
            <a:rPr lang="en-US" sz="900" i="1" kern="1200"/>
            <a:t>Discover ML Model Ontology</a:t>
          </a:r>
          <a:endParaRPr lang="en-IN" sz="900" i="1" kern="1200"/>
        </a:p>
      </dsp:txBody>
      <dsp:txXfrm>
        <a:off x="30717" y="1720734"/>
        <a:ext cx="1625270" cy="951480"/>
      </dsp:txXfrm>
    </dsp:sp>
    <dsp:sp modelId="{C4EFD891-B9BE-4AAB-B9E0-2AD3788DC651}">
      <dsp:nvSpPr>
        <dsp:cNvPr id="0" name=""/>
        <dsp:cNvSpPr/>
      </dsp:nvSpPr>
      <dsp:spPr>
        <a:xfrm rot="5400000">
          <a:off x="664798" y="2819730"/>
          <a:ext cx="357108" cy="417749"/>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18028" y="2850050"/>
        <a:ext cx="250649" cy="249976"/>
      </dsp:txXfrm>
    </dsp:sp>
    <dsp:sp modelId="{9735896C-9C0E-4B5D-8F36-F7B57E2B42A0}">
      <dsp:nvSpPr>
        <dsp:cNvPr id="0" name=""/>
        <dsp:cNvSpPr/>
      </dsp:nvSpPr>
      <dsp:spPr>
        <a:xfrm>
          <a:off x="1115" y="3375606"/>
          <a:ext cx="1684474"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ML Attack Staging</a:t>
          </a:r>
        </a:p>
        <a:p>
          <a:pPr marL="0" lvl="0" indent="0" algn="ctr" defTabSz="622300">
            <a:lnSpc>
              <a:spcPct val="90000"/>
            </a:lnSpc>
            <a:spcBef>
              <a:spcPct val="0"/>
            </a:spcBef>
            <a:spcAft>
              <a:spcPct val="35000"/>
            </a:spcAft>
            <a:buNone/>
          </a:pPr>
          <a:r>
            <a:rPr lang="en-US" sz="900" i="1" kern="1200" dirty="0"/>
            <a:t>Craft Adversarial Data: Black Box Optimization</a:t>
          </a:r>
          <a:endParaRPr lang="en-IN" sz="900" i="1" kern="1200" dirty="0"/>
        </a:p>
      </dsp:txBody>
      <dsp:txXfrm>
        <a:off x="30717" y="3405208"/>
        <a:ext cx="1625270" cy="951480"/>
      </dsp:txXfrm>
    </dsp:sp>
    <dsp:sp modelId="{222327BF-F003-4F66-885E-2C728450E1DF}">
      <dsp:nvSpPr>
        <dsp:cNvPr id="0" name=""/>
        <dsp:cNvSpPr/>
      </dsp:nvSpPr>
      <dsp:spPr>
        <a:xfrm rot="21590418">
          <a:off x="1828601" y="3668847"/>
          <a:ext cx="344530" cy="417749"/>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1828601" y="3752541"/>
        <a:ext cx="241171" cy="250649"/>
      </dsp:txXfrm>
    </dsp:sp>
    <dsp:sp modelId="{B70A6AB3-E409-4402-953C-AFF1CA9ADAD8}">
      <dsp:nvSpPr>
        <dsp:cNvPr id="0" name=""/>
        <dsp:cNvSpPr/>
      </dsp:nvSpPr>
      <dsp:spPr>
        <a:xfrm>
          <a:off x="2335645" y="3369027"/>
          <a:ext cx="1736659" cy="10106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Impact</a:t>
          </a:r>
        </a:p>
        <a:p>
          <a:pPr marL="0" lvl="0" indent="0" algn="ctr" defTabSz="622300">
            <a:lnSpc>
              <a:spcPct val="90000"/>
            </a:lnSpc>
            <a:spcBef>
              <a:spcPct val="0"/>
            </a:spcBef>
            <a:spcAft>
              <a:spcPct val="35000"/>
            </a:spcAft>
            <a:buNone/>
          </a:pPr>
          <a:r>
            <a:rPr lang="en-US" sz="900" i="1" kern="1200" dirty="0"/>
            <a:t>Evade ML Model </a:t>
          </a:r>
          <a:endParaRPr lang="en-IN" sz="900" i="1" kern="1200" dirty="0"/>
        </a:p>
      </dsp:txBody>
      <dsp:txXfrm>
        <a:off x="2365247" y="3398629"/>
        <a:ext cx="1677455" cy="951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61A42-F86C-4093-B057-B8DB855A9C2B}">
      <dsp:nvSpPr>
        <dsp:cNvPr id="0" name=""/>
        <dsp:cNvSpPr/>
      </dsp:nvSpPr>
      <dsp:spPr>
        <a:xfrm>
          <a:off x="0" y="0"/>
          <a:ext cx="1593941" cy="10431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Resource Development</a:t>
          </a:r>
        </a:p>
        <a:p>
          <a:pPr marL="0" lvl="0" indent="0" algn="ctr" defTabSz="622300">
            <a:lnSpc>
              <a:spcPct val="90000"/>
            </a:lnSpc>
            <a:spcBef>
              <a:spcPct val="0"/>
            </a:spcBef>
            <a:spcAft>
              <a:spcPct val="35000"/>
            </a:spcAft>
            <a:buNone/>
          </a:pPr>
          <a:r>
            <a:rPr lang="en-IN" sz="900" i="1" kern="1200" dirty="0"/>
            <a:t>Acquire Public ML Artifacts: Model</a:t>
          </a:r>
        </a:p>
      </dsp:txBody>
      <dsp:txXfrm>
        <a:off x="30552" y="30552"/>
        <a:ext cx="1532837" cy="982023"/>
      </dsp:txXfrm>
    </dsp:sp>
    <dsp:sp modelId="{9D34D6DF-D5C9-478D-8B46-724BD5F9041C}">
      <dsp:nvSpPr>
        <dsp:cNvPr id="0" name=""/>
        <dsp:cNvSpPr/>
      </dsp:nvSpPr>
      <dsp:spPr>
        <a:xfrm rot="21514727">
          <a:off x="1712798" y="302523"/>
          <a:ext cx="286531" cy="385528"/>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712811" y="380695"/>
        <a:ext cx="200572" cy="231316"/>
      </dsp:txXfrm>
    </dsp:sp>
    <dsp:sp modelId="{0C08D56E-18AD-4589-828D-F886589C49AB}">
      <dsp:nvSpPr>
        <dsp:cNvPr id="0" name=""/>
        <dsp:cNvSpPr/>
      </dsp:nvSpPr>
      <dsp:spPr>
        <a:xfrm>
          <a:off x="2134401" y="6534"/>
          <a:ext cx="1554549" cy="92512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ML Attack Staging </a:t>
          </a:r>
          <a:endParaRPr lang="en-IN" sz="1400" kern="1200" dirty="0"/>
        </a:p>
        <a:p>
          <a:pPr marL="0" lvl="0" indent="0" algn="ctr" defTabSz="622300">
            <a:lnSpc>
              <a:spcPct val="90000"/>
            </a:lnSpc>
            <a:spcBef>
              <a:spcPct val="0"/>
            </a:spcBef>
            <a:spcAft>
              <a:spcPct val="35000"/>
            </a:spcAft>
            <a:buNone/>
          </a:pPr>
          <a:r>
            <a:rPr lang="en-IN" sz="900" b="0" i="1" kern="1200" dirty="0"/>
            <a:t>Backdoor ML Model: Poison ML Model</a:t>
          </a:r>
          <a:endParaRPr lang="en-IN" sz="900" i="1" kern="1200" dirty="0"/>
        </a:p>
      </dsp:txBody>
      <dsp:txXfrm>
        <a:off x="2161497" y="33630"/>
        <a:ext cx="1500357" cy="870935"/>
      </dsp:txXfrm>
    </dsp:sp>
    <dsp:sp modelId="{74DF6A3B-83C9-49A0-BE9B-0C90FA25A578}">
      <dsp:nvSpPr>
        <dsp:cNvPr id="0" name=""/>
        <dsp:cNvSpPr/>
      </dsp:nvSpPr>
      <dsp:spPr>
        <a:xfrm rot="5310133">
          <a:off x="2761713" y="1050287"/>
          <a:ext cx="340397" cy="385528"/>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2814919" y="1072870"/>
        <a:ext cx="231316" cy="238278"/>
      </dsp:txXfrm>
    </dsp:sp>
    <dsp:sp modelId="{F26F9ABE-C86B-41CA-B6F6-B04C30BDEFB1}">
      <dsp:nvSpPr>
        <dsp:cNvPr id="0" name=""/>
        <dsp:cNvSpPr/>
      </dsp:nvSpPr>
      <dsp:spPr>
        <a:xfrm>
          <a:off x="2177498" y="1573701"/>
          <a:ext cx="1550507" cy="93272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ML Attack Staging</a:t>
          </a:r>
        </a:p>
        <a:p>
          <a:pPr marL="0" lvl="0" indent="0" algn="ctr" defTabSz="622300">
            <a:lnSpc>
              <a:spcPct val="90000"/>
            </a:lnSpc>
            <a:spcBef>
              <a:spcPct val="0"/>
            </a:spcBef>
            <a:spcAft>
              <a:spcPct val="35000"/>
            </a:spcAft>
            <a:buNone/>
          </a:pPr>
          <a:r>
            <a:rPr lang="en-IN" sz="900" b="0" i="1" kern="1200"/>
            <a:t>Craft Adversarial Data: Insert Backdoor Trigger</a:t>
          </a:r>
          <a:endParaRPr lang="en-IN" sz="900" i="1" kern="1200"/>
        </a:p>
      </dsp:txBody>
      <dsp:txXfrm>
        <a:off x="2204817" y="1601020"/>
        <a:ext cx="1495869" cy="878091"/>
      </dsp:txXfrm>
    </dsp:sp>
    <dsp:sp modelId="{B5E2B961-F76C-4EE1-A75C-CE271335BA80}">
      <dsp:nvSpPr>
        <dsp:cNvPr id="0" name=""/>
        <dsp:cNvSpPr/>
      </dsp:nvSpPr>
      <dsp:spPr>
        <a:xfrm rot="10800005">
          <a:off x="1751447" y="1847300"/>
          <a:ext cx="301076" cy="385528"/>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841770" y="1924406"/>
        <a:ext cx="210753" cy="231316"/>
      </dsp:txXfrm>
    </dsp:sp>
    <dsp:sp modelId="{F9AA73DA-1AA3-44FF-9AFF-AEACDB563152}">
      <dsp:nvSpPr>
        <dsp:cNvPr id="0" name=""/>
        <dsp:cNvSpPr/>
      </dsp:nvSpPr>
      <dsp:spPr>
        <a:xfrm>
          <a:off x="5" y="1573698"/>
          <a:ext cx="1609424" cy="93272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Impacts</a:t>
          </a:r>
        </a:p>
        <a:p>
          <a:pPr marL="0" lvl="0" indent="0" algn="ctr" defTabSz="622300">
            <a:lnSpc>
              <a:spcPct val="90000"/>
            </a:lnSpc>
            <a:spcBef>
              <a:spcPct val="0"/>
            </a:spcBef>
            <a:spcAft>
              <a:spcPct val="35000"/>
            </a:spcAft>
            <a:buNone/>
          </a:pPr>
          <a:r>
            <a:rPr lang="en-IN" sz="900" b="0" i="1" kern="1200" dirty="0"/>
            <a:t>Erode ML Model Integrity</a:t>
          </a:r>
          <a:endParaRPr lang="en-IN" sz="900" i="1" kern="1200" dirty="0"/>
        </a:p>
      </dsp:txBody>
      <dsp:txXfrm>
        <a:off x="27324" y="1601017"/>
        <a:ext cx="1554786" cy="8780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BB03A1-C24F-4AEB-9DD5-D5017ED06F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9CB5780-3D57-4E6A-BC9A-0C96CD051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C77B77-5EE6-4093-AC8C-63883B0D4818}" type="datetimeFigureOut">
              <a:rPr lang="en-US" smtClean="0"/>
              <a:t>3/13/2025</a:t>
            </a:fld>
            <a:endParaRPr lang="en-US" dirty="0"/>
          </a:p>
        </p:txBody>
      </p:sp>
      <p:sp>
        <p:nvSpPr>
          <p:cNvPr id="4" name="Footer Placeholder 3">
            <a:extLst>
              <a:ext uri="{FF2B5EF4-FFF2-40B4-BE49-F238E27FC236}">
                <a16:creationId xmlns:a16="http://schemas.microsoft.com/office/drawing/2014/main" id="{AC363907-A416-496F-891A-9B09D46C50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E4685EE-62FF-4BE0-9742-02426CC68A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C5FDE1-B145-40CB-B667-FBD1AC713BA9}" type="slidenum">
              <a:rPr lang="en-US" smtClean="0"/>
              <a:t>‹#›</a:t>
            </a:fld>
            <a:endParaRPr lang="en-US" dirty="0"/>
          </a:p>
        </p:txBody>
      </p:sp>
    </p:spTree>
    <p:extLst>
      <p:ext uri="{BB962C8B-B14F-4D97-AF65-F5344CB8AC3E}">
        <p14:creationId xmlns:p14="http://schemas.microsoft.com/office/powerpoint/2010/main" val="1556511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E6DE8-1D09-4157-BE91-8AE8974945A2}" type="datetimeFigureOut">
              <a:rPr lang="en-US" smtClean="0"/>
              <a:t>3/13/2025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C198C-F94F-45D5-B9E3-B6FFB8BCAC79}" type="slidenum">
              <a:rPr lang="en-US" smtClean="0"/>
              <a:t>‹#›</a:t>
            </a:fld>
            <a:endParaRPr lang="en-US" dirty="0"/>
          </a:p>
        </p:txBody>
      </p:sp>
    </p:spTree>
    <p:extLst>
      <p:ext uri="{BB962C8B-B14F-4D97-AF65-F5344CB8AC3E}">
        <p14:creationId xmlns:p14="http://schemas.microsoft.com/office/powerpoint/2010/main" val="349400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5C198C-F94F-45D5-B9E3-B6FFB8BCAC79}" type="slidenum">
              <a:rPr lang="en-US" smtClean="0"/>
              <a:t>1</a:t>
            </a:fld>
            <a:endParaRPr lang="en-US" dirty="0"/>
          </a:p>
        </p:txBody>
      </p:sp>
    </p:spTree>
    <p:extLst>
      <p:ext uri="{BB962C8B-B14F-4D97-AF65-F5344CB8AC3E}">
        <p14:creationId xmlns:p14="http://schemas.microsoft.com/office/powerpoint/2010/main" val="227197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5"/>
          </p:nvPr>
        </p:nvSpPr>
        <p:spPr/>
        <p:txBody>
          <a:bodyPr/>
          <a:lstStyle/>
          <a:p>
            <a:fld id="{CC5C198C-F94F-45D5-B9E3-B6FFB8BCAC79}" type="slidenum">
              <a:rPr lang="en-US" smtClean="0"/>
              <a:t>3</a:t>
            </a:fld>
            <a:endParaRPr lang="en-US" dirty="0"/>
          </a:p>
        </p:txBody>
      </p:sp>
    </p:spTree>
    <p:extLst>
      <p:ext uri="{BB962C8B-B14F-4D97-AF65-F5344CB8AC3E}">
        <p14:creationId xmlns:p14="http://schemas.microsoft.com/office/powerpoint/2010/main" val="1810552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E96E83-048C-4132-9ABC-E5A0C22DA94E}"/>
              </a:ext>
              <a:ext uri="{C183D7F6-B498-43B3-948B-1728B52AA6E4}">
                <adec:decorative xmlns:adec="http://schemas.microsoft.com/office/drawing/2017/decorative" val="1"/>
              </a:ext>
            </a:extLst>
          </p:cNvPr>
          <p:cNvSpPr/>
          <p:nvPr userDrawn="1"/>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useBgFill="1">
        <p:nvSpPr>
          <p:cNvPr id="11" name="Rectangle 10">
            <a:extLst>
              <a:ext uri="{FF2B5EF4-FFF2-40B4-BE49-F238E27FC236}">
                <a16:creationId xmlns:a16="http://schemas.microsoft.com/office/drawing/2014/main" id="{3E498F49-BE12-4A88-909F-4B988B236ED7}"/>
              </a:ext>
              <a:ext uri="{C183D7F6-B498-43B3-948B-1728B52AA6E4}">
                <adec:decorative xmlns:adec="http://schemas.microsoft.com/office/drawing/2017/decorative" val="1"/>
              </a:ext>
            </a:extLst>
          </p:cNvPr>
          <p:cNvSpPr/>
          <p:nvPr userDrawn="1"/>
        </p:nvSpPr>
        <p:spPr>
          <a:xfrm>
            <a:off x="1524" y="0"/>
            <a:ext cx="12188952" cy="68580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useBgFill="1">
        <p:nvSpPr>
          <p:cNvPr id="13" name="Rectangle 12">
            <a:extLst>
              <a:ext uri="{FF2B5EF4-FFF2-40B4-BE49-F238E27FC236}">
                <a16:creationId xmlns:a16="http://schemas.microsoft.com/office/drawing/2014/main" id="{B60267AE-9C0D-4634-B312-C6DD54710776}"/>
              </a:ext>
              <a:ext uri="{C183D7F6-B498-43B3-948B-1728B52AA6E4}">
                <adec:decorative xmlns:adec="http://schemas.microsoft.com/office/drawing/2017/decorative" val="1"/>
              </a:ext>
            </a:extLst>
          </p:cNvPr>
          <p:cNvSpPr/>
          <p:nvPr userDrawn="1"/>
        </p:nvSpPr>
        <p:spPr>
          <a:xfrm>
            <a:off x="5441003" y="640080"/>
            <a:ext cx="6111585" cy="5577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 name="Title 1">
            <a:extLst>
              <a:ext uri="{FF2B5EF4-FFF2-40B4-BE49-F238E27FC236}">
                <a16:creationId xmlns:a16="http://schemas.microsoft.com/office/drawing/2014/main" id="{04BECD51-9119-4996-B4FC-2AD4321646BC}"/>
              </a:ext>
            </a:extLst>
          </p:cNvPr>
          <p:cNvSpPr>
            <a:spLocks noGrp="1"/>
          </p:cNvSpPr>
          <p:nvPr>
            <p:ph type="title" hasCustomPrompt="1"/>
          </p:nvPr>
        </p:nvSpPr>
        <p:spPr>
          <a:xfrm>
            <a:off x="5937594" y="1328058"/>
            <a:ext cx="5096630" cy="3378338"/>
          </a:xfrm>
        </p:spPr>
        <p:txBody>
          <a:bodyPr anchor="b">
            <a:normAutofit/>
          </a:bodyPr>
          <a:lstStyle>
            <a:lvl1pPr>
              <a:defRPr sz="5400" baseline="0"/>
            </a:lvl1pPr>
          </a:lstStyle>
          <a:p>
            <a:r>
              <a:rPr lang="en-US" dirty="0"/>
              <a:t>Click to add title</a:t>
            </a:r>
          </a:p>
        </p:txBody>
      </p:sp>
      <p:sp>
        <p:nvSpPr>
          <p:cNvPr id="20" name="Picture Placeholder 18">
            <a:extLst>
              <a:ext uri="{FF2B5EF4-FFF2-40B4-BE49-F238E27FC236}">
                <a16:creationId xmlns:a16="http://schemas.microsoft.com/office/drawing/2014/main" id="{956F6DB6-D6E1-4A50-9114-8601DF942196}"/>
              </a:ext>
            </a:extLst>
          </p:cNvPr>
          <p:cNvSpPr>
            <a:spLocks noGrp="1"/>
          </p:cNvSpPr>
          <p:nvPr>
            <p:ph type="pic" sz="quarter" idx="13" hasCustomPrompt="1"/>
          </p:nvPr>
        </p:nvSpPr>
        <p:spPr>
          <a:xfrm>
            <a:off x="639763" y="635000"/>
            <a:ext cx="4800600" cy="5578475"/>
          </a:xfrm>
        </p:spPr>
        <p:txBody>
          <a:bodyPr/>
          <a:lstStyle>
            <a:lvl1pPr algn="ctr">
              <a:defRPr/>
            </a:lvl1pPr>
          </a:lstStyle>
          <a:p>
            <a:r>
              <a:rPr lang="en-US" dirty="0"/>
              <a:t>Click to add photo</a:t>
            </a:r>
          </a:p>
        </p:txBody>
      </p:sp>
      <p:sp>
        <p:nvSpPr>
          <p:cNvPr id="26" name="Text Placeholder 24">
            <a:extLst>
              <a:ext uri="{FF2B5EF4-FFF2-40B4-BE49-F238E27FC236}">
                <a16:creationId xmlns:a16="http://schemas.microsoft.com/office/drawing/2014/main" id="{5381B5BB-CEA3-436C-8A43-C3C4889F11C4}"/>
              </a:ext>
            </a:extLst>
          </p:cNvPr>
          <p:cNvSpPr>
            <a:spLocks noGrp="1"/>
          </p:cNvSpPr>
          <p:nvPr>
            <p:ph type="body" sz="quarter" idx="15" hasCustomPrompt="1"/>
          </p:nvPr>
        </p:nvSpPr>
        <p:spPr>
          <a:xfrm>
            <a:off x="5948480" y="4668045"/>
            <a:ext cx="5096630" cy="1000125"/>
          </a:xfrm>
        </p:spPr>
        <p:txBody>
          <a:bodyPr>
            <a:noAutofit/>
          </a:bodyPr>
          <a:lstStyle>
            <a:lvl1pPr>
              <a:defRPr sz="2400" b="0" cap="all" spc="600" baseline="0"/>
            </a:lvl1pPr>
          </a:lstStyle>
          <a:p>
            <a:pPr lvl="0"/>
            <a:r>
              <a:rPr lang="en-US" dirty="0"/>
              <a:t>Click to add subtitle</a:t>
            </a:r>
          </a:p>
        </p:txBody>
      </p:sp>
    </p:spTree>
    <p:extLst>
      <p:ext uri="{BB962C8B-B14F-4D97-AF65-F5344CB8AC3E}">
        <p14:creationId xmlns:p14="http://schemas.microsoft.com/office/powerpoint/2010/main" val="385144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16675-8FAE-4CCE-870E-B08D5FEC094C}"/>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Rectangle 9">
            <a:extLst>
              <a:ext uri="{FF2B5EF4-FFF2-40B4-BE49-F238E27FC236}">
                <a16:creationId xmlns:a16="http://schemas.microsoft.com/office/drawing/2014/main" id="{F2B58518-7725-4310-9D89-9253D668F98E}"/>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1" name="Title 1">
            <a:extLst>
              <a:ext uri="{FF2B5EF4-FFF2-40B4-BE49-F238E27FC236}">
                <a16:creationId xmlns:a16="http://schemas.microsoft.com/office/drawing/2014/main" id="{4955907E-5B49-47DA-BB56-B83884842AF5}"/>
              </a:ext>
            </a:extLst>
          </p:cNvPr>
          <p:cNvSpPr>
            <a:spLocks noGrp="1"/>
          </p:cNvSpPr>
          <p:nvPr>
            <p:ph type="title"/>
          </p:nvPr>
        </p:nvSpPr>
        <p:spPr>
          <a:xfrm>
            <a:off x="539711" y="222436"/>
            <a:ext cx="5058209" cy="673405"/>
          </a:xfrm>
        </p:spPr>
        <p:txBody>
          <a:bodyPr>
            <a:normAutofit/>
          </a:bodyPr>
          <a:lstStyle>
            <a:lvl1pPr>
              <a:defRPr spc="150" baseline="0">
                <a:solidFill>
                  <a:schemeClr val="bg1"/>
                </a:solidFill>
              </a:defRPr>
            </a:lvl1pPr>
          </a:lstStyle>
          <a:p>
            <a:pPr>
              <a:lnSpc>
                <a:spcPct val="120000"/>
              </a:lnSpc>
            </a:pPr>
            <a:r>
              <a:rPr lang="en-US"/>
              <a:t>Click to edit Master title style</a:t>
            </a:r>
            <a:endParaRPr lang="en-US" dirty="0"/>
          </a:p>
        </p:txBody>
      </p:sp>
      <p:sp>
        <p:nvSpPr>
          <p:cNvPr id="18" name="Content Placeholder 2">
            <a:extLst>
              <a:ext uri="{FF2B5EF4-FFF2-40B4-BE49-F238E27FC236}">
                <a16:creationId xmlns:a16="http://schemas.microsoft.com/office/drawing/2014/main" id="{451961C9-4342-4735-9F69-30FC4EE60D8C}"/>
              </a:ext>
            </a:extLst>
          </p:cNvPr>
          <p:cNvSpPr>
            <a:spLocks noGrp="1"/>
          </p:cNvSpPr>
          <p:nvPr>
            <p:ph idx="14" hasCustomPrompt="1"/>
          </p:nvPr>
        </p:nvSpPr>
        <p:spPr>
          <a:xfrm>
            <a:off x="1010884" y="1481580"/>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dirty="0"/>
              <a:t>Click to add subtitle</a:t>
            </a:r>
          </a:p>
        </p:txBody>
      </p:sp>
      <p:sp>
        <p:nvSpPr>
          <p:cNvPr id="16" name="Content Placeholder 2">
            <a:extLst>
              <a:ext uri="{FF2B5EF4-FFF2-40B4-BE49-F238E27FC236}">
                <a16:creationId xmlns:a16="http://schemas.microsoft.com/office/drawing/2014/main" id="{3A75FE27-57B7-4D26-BF6D-E63BF9CB1350}"/>
              </a:ext>
            </a:extLst>
          </p:cNvPr>
          <p:cNvSpPr>
            <a:spLocks noGrp="1"/>
          </p:cNvSpPr>
          <p:nvPr>
            <p:ph idx="1" hasCustomPrompt="1"/>
          </p:nvPr>
        </p:nvSpPr>
        <p:spPr>
          <a:xfrm>
            <a:off x="1010884"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9" name="Content Placeholder 2">
            <a:extLst>
              <a:ext uri="{FF2B5EF4-FFF2-40B4-BE49-F238E27FC236}">
                <a16:creationId xmlns:a16="http://schemas.microsoft.com/office/drawing/2014/main" id="{9516EBD4-3BCF-4167-9401-08DF67EF59CC}"/>
              </a:ext>
            </a:extLst>
          </p:cNvPr>
          <p:cNvSpPr>
            <a:spLocks noGrp="1"/>
          </p:cNvSpPr>
          <p:nvPr>
            <p:ph idx="15" hasCustomPrompt="1"/>
          </p:nvPr>
        </p:nvSpPr>
        <p:spPr>
          <a:xfrm>
            <a:off x="6457949" y="1481579"/>
            <a:ext cx="4727735" cy="465155"/>
          </a:xfrm>
        </p:spPr>
        <p:txBody>
          <a:bodyPr anchor="t">
            <a:noAutofit/>
          </a:bodyPr>
          <a:lstStyle>
            <a:lvl1pPr>
              <a:buFont typeface="Arial" panose="020B0604020202020204" pitchFamily="34" charset="0"/>
              <a:buNone/>
              <a:defRPr sz="2000" b="1" spc="150" baseline="0">
                <a:solidFill>
                  <a:schemeClr val="accent2">
                    <a:lumMod val="75000"/>
                  </a:schemeClr>
                </a:solidFill>
              </a:defRPr>
            </a:lvl1pPr>
          </a:lstStyle>
          <a:p>
            <a:r>
              <a:rPr lang="en-US" dirty="0"/>
              <a:t>Click to add subtitle</a:t>
            </a:r>
          </a:p>
        </p:txBody>
      </p:sp>
      <p:sp>
        <p:nvSpPr>
          <p:cNvPr id="17" name="Content Placeholder 2">
            <a:extLst>
              <a:ext uri="{FF2B5EF4-FFF2-40B4-BE49-F238E27FC236}">
                <a16:creationId xmlns:a16="http://schemas.microsoft.com/office/drawing/2014/main" id="{85A32EF6-47B8-4B22-99CB-D1B4F6B4B62E}"/>
              </a:ext>
            </a:extLst>
          </p:cNvPr>
          <p:cNvSpPr>
            <a:spLocks noGrp="1"/>
          </p:cNvSpPr>
          <p:nvPr>
            <p:ph idx="13" hasCustomPrompt="1"/>
          </p:nvPr>
        </p:nvSpPr>
        <p:spPr>
          <a:xfrm>
            <a:off x="6457949" y="2069955"/>
            <a:ext cx="4727735" cy="387364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3" name="Footer Placeholder 14">
            <a:extLst>
              <a:ext uri="{FF2B5EF4-FFF2-40B4-BE49-F238E27FC236}">
                <a16:creationId xmlns:a16="http://schemas.microsoft.com/office/drawing/2014/main" id="{8D02CE16-361C-4C84-A178-402C2D4AF9C0}"/>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4" name="Date Placeholder 13">
            <a:extLst>
              <a:ext uri="{FF2B5EF4-FFF2-40B4-BE49-F238E27FC236}">
                <a16:creationId xmlns:a16="http://schemas.microsoft.com/office/drawing/2014/main" id="{42B21E92-5123-45B3-999F-EA0512A26ABC}"/>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5" name="Slide Number Placeholder 15">
            <a:extLst>
              <a:ext uri="{FF2B5EF4-FFF2-40B4-BE49-F238E27FC236}">
                <a16:creationId xmlns:a16="http://schemas.microsoft.com/office/drawing/2014/main" id="{F5EF3406-552A-4C2E-A1B4-D3EAD5D1FF1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0522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9BB029-1123-4E6E-8996-6F9666150A92}"/>
              </a:ext>
              <a:ext uri="{C183D7F6-B498-43B3-948B-1728B52AA6E4}">
                <adec:decorative xmlns:adec="http://schemas.microsoft.com/office/drawing/2017/decorative" val="1"/>
              </a:ext>
            </a:extLst>
          </p:cNvPr>
          <p:cNvSpPr/>
          <p:nvPr userDrawn="1"/>
        </p:nvSpPr>
        <p:spPr>
          <a:xfrm>
            <a:off x="0" y="914399"/>
            <a:ext cx="12192000" cy="5305425"/>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992AA1BD-C769-474A-A258-6051FAABD231}"/>
              </a:ext>
              <a:ext uri="{C183D7F6-B498-43B3-948B-1728B52AA6E4}">
                <adec:decorative xmlns:adec="http://schemas.microsoft.com/office/drawing/2017/decorative" val="1"/>
              </a:ext>
            </a:extLst>
          </p:cNvPr>
          <p:cNvSpPr/>
          <p:nvPr userDrawn="1"/>
        </p:nvSpPr>
        <p:spPr>
          <a:xfrm>
            <a:off x="0" y="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EC21E751-E5D0-431E-BDB3-E8D22FCF7369}"/>
              </a:ext>
            </a:extLst>
          </p:cNvPr>
          <p:cNvSpPr>
            <a:spLocks noGrp="1"/>
          </p:cNvSpPr>
          <p:nvPr>
            <p:ph type="title"/>
          </p:nvPr>
        </p:nvSpPr>
        <p:spPr>
          <a:xfrm>
            <a:off x="539711" y="222436"/>
            <a:ext cx="5058209" cy="673405"/>
          </a:xfrm>
        </p:spPr>
        <p:txBody>
          <a:bodyPr>
            <a:normAutofit/>
          </a:bodyPr>
          <a:lstStyle>
            <a:lvl1pPr>
              <a:defRPr>
                <a:solidFill>
                  <a:schemeClr val="bg1"/>
                </a:solidFill>
              </a:defRPr>
            </a:lvl1pPr>
          </a:lstStyle>
          <a:p>
            <a:pPr>
              <a:lnSpc>
                <a:spcPct val="120000"/>
              </a:lnSpc>
            </a:pPr>
            <a:r>
              <a:rPr lang="en-US"/>
              <a:t>Click to edit Master title style</a:t>
            </a:r>
            <a:endParaRPr lang="en-US" dirty="0"/>
          </a:p>
        </p:txBody>
      </p:sp>
      <p:sp>
        <p:nvSpPr>
          <p:cNvPr id="19" name="Content Placeholder 2">
            <a:extLst>
              <a:ext uri="{FF2B5EF4-FFF2-40B4-BE49-F238E27FC236}">
                <a16:creationId xmlns:a16="http://schemas.microsoft.com/office/drawing/2014/main" id="{1307227E-0323-4608-B721-487D3010A5D3}"/>
              </a:ext>
            </a:extLst>
          </p:cNvPr>
          <p:cNvSpPr>
            <a:spLocks noGrp="1"/>
          </p:cNvSpPr>
          <p:nvPr>
            <p:ph idx="14" hasCustomPrompt="1"/>
          </p:nvPr>
        </p:nvSpPr>
        <p:spPr>
          <a:xfrm>
            <a:off x="648935"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18" name="Content Placeholder 2">
            <a:extLst>
              <a:ext uri="{FF2B5EF4-FFF2-40B4-BE49-F238E27FC236}">
                <a16:creationId xmlns:a16="http://schemas.microsoft.com/office/drawing/2014/main" id="{1A073925-D167-4366-8AF4-3DBCD83A89DB}"/>
              </a:ext>
            </a:extLst>
          </p:cNvPr>
          <p:cNvSpPr>
            <a:spLocks noGrp="1"/>
          </p:cNvSpPr>
          <p:nvPr>
            <p:ph idx="1" hasCustomPrompt="1"/>
          </p:nvPr>
        </p:nvSpPr>
        <p:spPr>
          <a:xfrm>
            <a:off x="648935"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23" name="Content Placeholder 2">
            <a:extLst>
              <a:ext uri="{FF2B5EF4-FFF2-40B4-BE49-F238E27FC236}">
                <a16:creationId xmlns:a16="http://schemas.microsoft.com/office/drawing/2014/main" id="{9A778932-CE6D-42D3-9C40-80AD4D7F4671}"/>
              </a:ext>
            </a:extLst>
          </p:cNvPr>
          <p:cNvSpPr>
            <a:spLocks noGrp="1"/>
          </p:cNvSpPr>
          <p:nvPr>
            <p:ph idx="18" hasCustomPrompt="1"/>
          </p:nvPr>
        </p:nvSpPr>
        <p:spPr>
          <a:xfrm>
            <a:off x="4336486" y="1466406"/>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22" name="Content Placeholder 2">
            <a:extLst>
              <a:ext uri="{FF2B5EF4-FFF2-40B4-BE49-F238E27FC236}">
                <a16:creationId xmlns:a16="http://schemas.microsoft.com/office/drawing/2014/main" id="{2FCF78AB-4697-4170-B73C-39E8D202A8F4}"/>
              </a:ext>
            </a:extLst>
          </p:cNvPr>
          <p:cNvSpPr>
            <a:spLocks noGrp="1"/>
          </p:cNvSpPr>
          <p:nvPr>
            <p:ph idx="17" hasCustomPrompt="1"/>
          </p:nvPr>
        </p:nvSpPr>
        <p:spPr>
          <a:xfrm>
            <a:off x="4336486"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21" name="Content Placeholder 2">
            <a:extLst>
              <a:ext uri="{FF2B5EF4-FFF2-40B4-BE49-F238E27FC236}">
                <a16:creationId xmlns:a16="http://schemas.microsoft.com/office/drawing/2014/main" id="{5BBD3120-B5E0-433B-BB1E-BCEFD93EEE5A}"/>
              </a:ext>
            </a:extLst>
          </p:cNvPr>
          <p:cNvSpPr>
            <a:spLocks noGrp="1"/>
          </p:cNvSpPr>
          <p:nvPr>
            <p:ph idx="16" hasCustomPrompt="1"/>
          </p:nvPr>
        </p:nvSpPr>
        <p:spPr>
          <a:xfrm>
            <a:off x="8024037" y="1472055"/>
            <a:ext cx="3519028" cy="465155"/>
          </a:xfrm>
        </p:spPr>
        <p:txBody>
          <a:bodyPr anchor="t">
            <a:noAutofit/>
          </a:bodyPr>
          <a:lstStyle>
            <a:lvl1pPr>
              <a:buFont typeface="Arial" panose="020B0604020202020204" pitchFamily="34" charset="0"/>
              <a:buNone/>
              <a:defRPr sz="2000" b="1">
                <a:solidFill>
                  <a:schemeClr val="accent2">
                    <a:lumMod val="75000"/>
                  </a:schemeClr>
                </a:solidFill>
              </a:defRPr>
            </a:lvl1pPr>
          </a:lstStyle>
          <a:p>
            <a:r>
              <a:rPr lang="en-US" dirty="0"/>
              <a:t>Click to add subtitle</a:t>
            </a:r>
          </a:p>
        </p:txBody>
      </p:sp>
      <p:sp>
        <p:nvSpPr>
          <p:cNvPr id="20" name="Content Placeholder 2">
            <a:extLst>
              <a:ext uri="{FF2B5EF4-FFF2-40B4-BE49-F238E27FC236}">
                <a16:creationId xmlns:a16="http://schemas.microsoft.com/office/drawing/2014/main" id="{E8EBEB77-9309-408B-BF35-68D07856A90F}"/>
              </a:ext>
            </a:extLst>
          </p:cNvPr>
          <p:cNvSpPr>
            <a:spLocks noGrp="1"/>
          </p:cNvSpPr>
          <p:nvPr>
            <p:ph idx="15" hasCustomPrompt="1"/>
          </p:nvPr>
        </p:nvSpPr>
        <p:spPr>
          <a:xfrm>
            <a:off x="8024037" y="2057605"/>
            <a:ext cx="3519028" cy="3885996"/>
          </a:xfrm>
        </p:spPr>
        <p:txBody>
          <a:bodyPr anchor="t">
            <a:normAutofit/>
          </a:bodyPr>
          <a:lstStyle>
            <a:lvl1pPr marL="285750" indent="-285750">
              <a:buFont typeface="Arial" panose="020B0604020202020204" pitchFamily="34" charset="0"/>
              <a:buChar char="•"/>
              <a:defRPr sz="1500" b="1" spc="150" baseline="0"/>
            </a:lvl1pPr>
          </a:lstStyle>
          <a:p>
            <a:r>
              <a:rPr lang="en-US" dirty="0"/>
              <a:t> Click to add text</a:t>
            </a:r>
          </a:p>
        </p:txBody>
      </p:sp>
      <p:sp>
        <p:nvSpPr>
          <p:cNvPr id="11" name="Footer Placeholder 14">
            <a:extLst>
              <a:ext uri="{FF2B5EF4-FFF2-40B4-BE49-F238E27FC236}">
                <a16:creationId xmlns:a16="http://schemas.microsoft.com/office/drawing/2014/main" id="{7B260FE5-7B07-4149-85C7-9CD9D4E7016C}"/>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2" name="Date Placeholder 13">
            <a:extLst>
              <a:ext uri="{FF2B5EF4-FFF2-40B4-BE49-F238E27FC236}">
                <a16:creationId xmlns:a16="http://schemas.microsoft.com/office/drawing/2014/main" id="{217A5FBA-27B4-461A-BE9C-34E1390DE85B}"/>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DDC42D1B-76B7-44EC-B6FD-6D0C6565A240}"/>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12952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CCEB0E-12E7-488A-A219-2ABDE6870762}"/>
              </a:ext>
              <a:ext uri="{C183D7F6-B498-43B3-948B-1728B52AA6E4}">
                <adec:decorative xmlns:adec="http://schemas.microsoft.com/office/drawing/2017/decorative" val="1"/>
              </a:ext>
            </a:extLst>
          </p:cNvPr>
          <p:cNvSpPr/>
          <p:nvPr userDrawn="1"/>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F67202C9-94B9-46C7-8ADD-2C7E6DE6E40E}"/>
              </a:ext>
            </a:extLst>
          </p:cNvPr>
          <p:cNvSpPr>
            <a:spLocks noGrp="1"/>
          </p:cNvSpPr>
          <p:nvPr>
            <p:ph type="title"/>
          </p:nvPr>
        </p:nvSpPr>
        <p:spPr>
          <a:xfrm>
            <a:off x="347332" y="278342"/>
            <a:ext cx="7777823" cy="986304"/>
          </a:xfrm>
          <a:solidFill>
            <a:schemeClr val="bg2">
              <a:lumMod val="75000"/>
            </a:schemeClr>
          </a:solidFill>
        </p:spPr>
        <p:txBody>
          <a:bodyPr tIns="274320"/>
          <a:lstStyle>
            <a:lvl1pPr marL="274320">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85EAC607-595F-4F95-88EB-0BEA170D4310}"/>
              </a:ext>
            </a:extLst>
          </p:cNvPr>
          <p:cNvSpPr>
            <a:spLocks noGrp="1"/>
          </p:cNvSpPr>
          <p:nvPr>
            <p:ph idx="1"/>
          </p:nvPr>
        </p:nvSpPr>
        <p:spPr>
          <a:xfrm>
            <a:off x="639412" y="1653479"/>
            <a:ext cx="6291107" cy="4537348"/>
          </a:xfrm>
        </p:spPr>
        <p:txBody>
          <a:bodyPr/>
          <a:lstStyle/>
          <a:p>
            <a:pPr lvl="0"/>
            <a:r>
              <a:rPr lang="en-US"/>
              <a:t>Click to edit Master text styles</a:t>
            </a:r>
          </a:p>
        </p:txBody>
      </p:sp>
      <p:sp>
        <p:nvSpPr>
          <p:cNvPr id="13" name="Footer Placeholder 5">
            <a:extLst>
              <a:ext uri="{FF2B5EF4-FFF2-40B4-BE49-F238E27FC236}">
                <a16:creationId xmlns:a16="http://schemas.microsoft.com/office/drawing/2014/main" id="{B7789921-321D-4251-A0D9-9708843C1E14}"/>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21" name="Picture Placeholder 17">
            <a:extLst>
              <a:ext uri="{FF2B5EF4-FFF2-40B4-BE49-F238E27FC236}">
                <a16:creationId xmlns:a16="http://schemas.microsoft.com/office/drawing/2014/main" id="{FCC9F84A-3951-4EFD-AEBD-C6D89E464276}"/>
              </a:ext>
            </a:extLst>
          </p:cNvPr>
          <p:cNvSpPr>
            <a:spLocks noGrp="1"/>
          </p:cNvSpPr>
          <p:nvPr>
            <p:ph type="pic" sz="quarter" idx="13" hasCustomPrompt="1"/>
          </p:nvPr>
        </p:nvSpPr>
        <p:spPr>
          <a:xfrm>
            <a:off x="7526867" y="0"/>
            <a:ext cx="4665133" cy="2222500"/>
          </a:xfrm>
          <a:custGeom>
            <a:avLst/>
            <a:gdLst>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254000 h 2222500"/>
              <a:gd name="connsiteX5" fmla="*/ 0 w 4665133"/>
              <a:gd name="connsiteY5"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254000 h 2222500"/>
              <a:gd name="connsiteX6" fmla="*/ 0 w 4665133"/>
              <a:gd name="connsiteY6"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0 w 4665133"/>
              <a:gd name="connsiteY5" fmla="*/ 567267 h 2222500"/>
              <a:gd name="connsiteX6" fmla="*/ 0 w 4665133"/>
              <a:gd name="connsiteY6" fmla="*/ 254000 h 2222500"/>
              <a:gd name="connsiteX7" fmla="*/ 0 w 4665133"/>
              <a:gd name="connsiteY7"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8467 w 4673600"/>
              <a:gd name="connsiteY6" fmla="*/ 567267 h 2222500"/>
              <a:gd name="connsiteX7" fmla="*/ 8467 w 4673600"/>
              <a:gd name="connsiteY7" fmla="*/ 254000 h 2222500"/>
              <a:gd name="connsiteX8" fmla="*/ 8467 w 4673600"/>
              <a:gd name="connsiteY8" fmla="*/ 0 h 2222500"/>
              <a:gd name="connsiteX0" fmla="*/ 8467 w 4673600"/>
              <a:gd name="connsiteY0" fmla="*/ 0 h 2222500"/>
              <a:gd name="connsiteX1" fmla="*/ 4673600 w 4673600"/>
              <a:gd name="connsiteY1" fmla="*/ 0 h 2222500"/>
              <a:gd name="connsiteX2" fmla="*/ 4673600 w 4673600"/>
              <a:gd name="connsiteY2" fmla="*/ 2222500 h 2222500"/>
              <a:gd name="connsiteX3" fmla="*/ 8467 w 4673600"/>
              <a:gd name="connsiteY3" fmla="*/ 2222500 h 2222500"/>
              <a:gd name="connsiteX4" fmla="*/ 8467 w 4673600"/>
              <a:gd name="connsiteY4" fmla="*/ 1270000 h 2222500"/>
              <a:gd name="connsiteX5" fmla="*/ 0 w 4673600"/>
              <a:gd name="connsiteY5" fmla="*/ 973667 h 2222500"/>
              <a:gd name="connsiteX6" fmla="*/ 618067 w 4673600"/>
              <a:gd name="connsiteY6" fmla="*/ 270934 h 2222500"/>
              <a:gd name="connsiteX7" fmla="*/ 8467 w 4673600"/>
              <a:gd name="connsiteY7" fmla="*/ 254000 h 2222500"/>
              <a:gd name="connsiteX8" fmla="*/ 8467 w 4673600"/>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70000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0 w 4665133"/>
              <a:gd name="connsiteY7" fmla="*/ 254000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87866 h 2222500"/>
              <a:gd name="connsiteX8" fmla="*/ 0 w 4665133"/>
              <a:gd name="connsiteY8" fmla="*/ 0 h 2222500"/>
              <a:gd name="connsiteX0" fmla="*/ 0 w 4665133"/>
              <a:gd name="connsiteY0" fmla="*/ 0 h 2222500"/>
              <a:gd name="connsiteX1" fmla="*/ 4665133 w 4665133"/>
              <a:gd name="connsiteY1" fmla="*/ 0 h 2222500"/>
              <a:gd name="connsiteX2" fmla="*/ 4665133 w 4665133"/>
              <a:gd name="connsiteY2" fmla="*/ 2222500 h 2222500"/>
              <a:gd name="connsiteX3" fmla="*/ 0 w 4665133"/>
              <a:gd name="connsiteY3" fmla="*/ 2222500 h 2222500"/>
              <a:gd name="connsiteX4" fmla="*/ 0 w 4665133"/>
              <a:gd name="connsiteY4" fmla="*/ 1261533 h 2222500"/>
              <a:gd name="connsiteX5" fmla="*/ 601133 w 4665133"/>
              <a:gd name="connsiteY5" fmla="*/ 1261534 h 2222500"/>
              <a:gd name="connsiteX6" fmla="*/ 609600 w 4665133"/>
              <a:gd name="connsiteY6" fmla="*/ 270934 h 2222500"/>
              <a:gd name="connsiteX7" fmla="*/ 8467 w 4665133"/>
              <a:gd name="connsiteY7" fmla="*/ 262466 h 2222500"/>
              <a:gd name="connsiteX8" fmla="*/ 0 w 4665133"/>
              <a:gd name="connsiteY8"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5133" h="2222500">
                <a:moveTo>
                  <a:pt x="0" y="0"/>
                </a:moveTo>
                <a:lnTo>
                  <a:pt x="4665133" y="0"/>
                </a:lnTo>
                <a:lnTo>
                  <a:pt x="4665133" y="2222500"/>
                </a:lnTo>
                <a:lnTo>
                  <a:pt x="0" y="2222500"/>
                </a:lnTo>
                <a:lnTo>
                  <a:pt x="0" y="1261533"/>
                </a:lnTo>
                <a:lnTo>
                  <a:pt x="601133" y="1261534"/>
                </a:lnTo>
                <a:cubicBezTo>
                  <a:pt x="603955" y="931334"/>
                  <a:pt x="606778" y="601134"/>
                  <a:pt x="609600" y="270934"/>
                </a:cubicBezTo>
                <a:lnTo>
                  <a:pt x="8467" y="262466"/>
                </a:lnTo>
                <a:lnTo>
                  <a:pt x="0" y="0"/>
                </a:lnTo>
                <a:close/>
              </a:path>
            </a:pathLst>
          </a:custGeom>
        </p:spPr>
        <p:txBody>
          <a:bodyPr/>
          <a:lstStyle>
            <a:lvl1pPr algn="ctr">
              <a:defRPr/>
            </a:lvl1pPr>
          </a:lstStyle>
          <a:p>
            <a:r>
              <a:rPr lang="en-US" dirty="0"/>
              <a:t>Click to add photo</a:t>
            </a:r>
          </a:p>
        </p:txBody>
      </p:sp>
      <p:sp>
        <p:nvSpPr>
          <p:cNvPr id="22" name="Picture Placeholder 17">
            <a:extLst>
              <a:ext uri="{FF2B5EF4-FFF2-40B4-BE49-F238E27FC236}">
                <a16:creationId xmlns:a16="http://schemas.microsoft.com/office/drawing/2014/main" id="{DF6EB92D-D010-4A13-93AD-A27A90A48306}"/>
              </a:ext>
            </a:extLst>
          </p:cNvPr>
          <p:cNvSpPr>
            <a:spLocks noGrp="1"/>
          </p:cNvSpPr>
          <p:nvPr>
            <p:ph type="pic" sz="quarter" idx="14" hasCustomPrompt="1"/>
          </p:nvPr>
        </p:nvSpPr>
        <p:spPr>
          <a:xfrm>
            <a:off x="7534656" y="2316047"/>
            <a:ext cx="4657725" cy="2222500"/>
          </a:xfrm>
        </p:spPr>
        <p:txBody>
          <a:bodyPr/>
          <a:lstStyle>
            <a:lvl1pPr algn="ctr">
              <a:defRPr/>
            </a:lvl1pPr>
          </a:lstStyle>
          <a:p>
            <a:r>
              <a:rPr lang="en-US" dirty="0"/>
              <a:t>Click to add photo</a:t>
            </a:r>
          </a:p>
        </p:txBody>
      </p:sp>
      <p:sp>
        <p:nvSpPr>
          <p:cNvPr id="23" name="Picture Placeholder 17">
            <a:extLst>
              <a:ext uri="{FF2B5EF4-FFF2-40B4-BE49-F238E27FC236}">
                <a16:creationId xmlns:a16="http://schemas.microsoft.com/office/drawing/2014/main" id="{20568266-00E0-4C81-A71A-DCF95384109F}"/>
              </a:ext>
            </a:extLst>
          </p:cNvPr>
          <p:cNvSpPr>
            <a:spLocks noGrp="1"/>
          </p:cNvSpPr>
          <p:nvPr>
            <p:ph type="pic" sz="quarter" idx="15" hasCustomPrompt="1"/>
          </p:nvPr>
        </p:nvSpPr>
        <p:spPr>
          <a:xfrm>
            <a:off x="7535939" y="4634050"/>
            <a:ext cx="4657725" cy="2222500"/>
          </a:xfrm>
        </p:spPr>
        <p:txBody>
          <a:bodyPr/>
          <a:lstStyle>
            <a:lvl1pPr algn="ctr">
              <a:defRPr/>
            </a:lvl1pPr>
          </a:lstStyle>
          <a:p>
            <a:r>
              <a:rPr lang="en-US" dirty="0"/>
              <a:t>Click to add photo</a:t>
            </a:r>
          </a:p>
        </p:txBody>
      </p:sp>
      <p:sp>
        <p:nvSpPr>
          <p:cNvPr id="15" name="Date Placeholder 3">
            <a:extLst>
              <a:ext uri="{FF2B5EF4-FFF2-40B4-BE49-F238E27FC236}">
                <a16:creationId xmlns:a16="http://schemas.microsoft.com/office/drawing/2014/main" id="{4563FE3F-4195-477A-9AB3-F44871CE8B75}"/>
              </a:ext>
            </a:extLst>
          </p:cNvPr>
          <p:cNvSpPr>
            <a:spLocks noGrp="1"/>
          </p:cNvSpPr>
          <p:nvPr>
            <p:ph type="dt" sz="half" idx="10"/>
          </p:nvPr>
        </p:nvSpPr>
        <p:spPr>
          <a:xfrm>
            <a:off x="7295738" y="6356350"/>
            <a:ext cx="3033829"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7">
            <a:extLst>
              <a:ext uri="{FF2B5EF4-FFF2-40B4-BE49-F238E27FC236}">
                <a16:creationId xmlns:a16="http://schemas.microsoft.com/office/drawing/2014/main" id="{FF3A4E9C-6CC0-4587-BF21-5EC4C13DD0EB}"/>
              </a:ext>
            </a:extLst>
          </p:cNvPr>
          <p:cNvSpPr>
            <a:spLocks noGrp="1"/>
          </p:cNvSpPr>
          <p:nvPr>
            <p:ph type="sldNum" sz="quarter" idx="12"/>
          </p:nvPr>
        </p:nvSpPr>
        <p:spPr>
          <a:xfrm>
            <a:off x="10707939" y="6356350"/>
            <a:ext cx="844649" cy="365125"/>
          </a:xfrm>
        </p:spPr>
        <p:txBody>
          <a:bodyPr/>
          <a:lstStyle>
            <a:lvl1pPr>
              <a:defRPr>
                <a:solidFill>
                  <a:schemeClr val="bg1"/>
                </a:solidFill>
                <a:effectLst>
                  <a:outerShdw blurRad="38100" dist="38100" dir="2700000" algn="tl">
                    <a:srgbClr val="000000">
                      <a:alpha val="43137"/>
                    </a:srgbClr>
                  </a:outerShdw>
                </a:effectLst>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570728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907218-B50F-49FD-AD54-AB4516C4AEF0}"/>
              </a:ext>
              <a:ext uri="{C183D7F6-B498-43B3-948B-1728B52AA6E4}">
                <adec:decorative xmlns:adec="http://schemas.microsoft.com/office/drawing/2017/decorative" val="1"/>
              </a:ext>
            </a:extLst>
          </p:cNvPr>
          <p:cNvSpPr/>
          <p:nvPr userDrawn="1"/>
        </p:nvSpPr>
        <p:spPr>
          <a:xfrm>
            <a:off x="0" y="3429000"/>
            <a:ext cx="12192000" cy="2802362"/>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4" name="Rectangle 23">
            <a:extLst>
              <a:ext uri="{FF2B5EF4-FFF2-40B4-BE49-F238E27FC236}">
                <a16:creationId xmlns:a16="http://schemas.microsoft.com/office/drawing/2014/main" id="{FC9376FF-CCF9-409D-9C56-0478207D187A}"/>
              </a:ext>
              <a:ext uri="{C183D7F6-B498-43B3-948B-1728B52AA6E4}">
                <adec:decorative xmlns:adec="http://schemas.microsoft.com/office/drawing/2017/decorative" val="1"/>
              </a:ext>
            </a:extLst>
          </p:cNvPr>
          <p:cNvSpPr/>
          <p:nvPr userDrawn="1"/>
        </p:nvSpPr>
        <p:spPr>
          <a:xfrm>
            <a:off x="764187" y="3429000"/>
            <a:ext cx="10663626" cy="224872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5" name="Title 1">
            <a:extLst>
              <a:ext uri="{FF2B5EF4-FFF2-40B4-BE49-F238E27FC236}">
                <a16:creationId xmlns:a16="http://schemas.microsoft.com/office/drawing/2014/main" id="{100F12B7-72C7-4FE1-ACC5-E25F1F670C58}"/>
              </a:ext>
            </a:extLst>
          </p:cNvPr>
          <p:cNvSpPr>
            <a:spLocks noGrp="1"/>
          </p:cNvSpPr>
          <p:nvPr>
            <p:ph type="ctrTitle"/>
          </p:nvPr>
        </p:nvSpPr>
        <p:spPr>
          <a:xfrm>
            <a:off x="975359" y="3637127"/>
            <a:ext cx="10065679" cy="1493765"/>
          </a:xfrm>
        </p:spPr>
        <p:txBody>
          <a:bodyPr anchor="b">
            <a:normAutofit/>
          </a:bodyPr>
          <a:lstStyle>
            <a:lvl1pPr>
              <a:defRPr sz="5400"/>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25F1DA91-F20A-4A08-93BE-9F98E06C4971}"/>
              </a:ext>
            </a:extLst>
          </p:cNvPr>
          <p:cNvSpPr>
            <a:spLocks noGrp="1"/>
          </p:cNvSpPr>
          <p:nvPr>
            <p:ph type="subTitle" idx="1"/>
          </p:nvPr>
        </p:nvSpPr>
        <p:spPr>
          <a:xfrm>
            <a:off x="973836" y="5023536"/>
            <a:ext cx="10065679" cy="569873"/>
          </a:xfrm>
        </p:spPr>
        <p:txBody>
          <a:bodyPr>
            <a:normAutofit/>
          </a:bodyPr>
          <a:lstStyle>
            <a:lvl1pPr>
              <a:defRPr b="0" cap="all" spc="600" baseline="0"/>
            </a:lvl1pPr>
          </a:lstStyle>
          <a:p>
            <a:pPr>
              <a:lnSpc>
                <a:spcPct val="120000"/>
              </a:lnSpc>
            </a:pPr>
            <a:r>
              <a:rPr lang="en-US" sz="2000"/>
              <a:t>Click to edit Master subtitle style</a:t>
            </a:r>
            <a:endParaRPr lang="en-US" sz="2000" dirty="0"/>
          </a:p>
        </p:txBody>
      </p:sp>
      <p:sp>
        <p:nvSpPr>
          <p:cNvPr id="27" name="Rectangle 26">
            <a:extLst>
              <a:ext uri="{FF2B5EF4-FFF2-40B4-BE49-F238E27FC236}">
                <a16:creationId xmlns:a16="http://schemas.microsoft.com/office/drawing/2014/main" id="{83A878EE-90F1-4A49-B6BE-AE85B98C9DA1}"/>
              </a:ext>
              <a:ext uri="{C183D7F6-B498-43B3-948B-1728B52AA6E4}">
                <adec:decorative xmlns:adec="http://schemas.microsoft.com/office/drawing/2017/decorative" val="1"/>
              </a:ext>
            </a:extLst>
          </p:cNvPr>
          <p:cNvSpPr/>
          <p:nvPr userDrawn="1"/>
        </p:nvSpPr>
        <p:spPr>
          <a:xfrm>
            <a:off x="763424" y="5677726"/>
            <a:ext cx="10661904" cy="164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40" name="Picture Placeholder 31">
            <a:extLst>
              <a:ext uri="{FF2B5EF4-FFF2-40B4-BE49-F238E27FC236}">
                <a16:creationId xmlns:a16="http://schemas.microsoft.com/office/drawing/2014/main" id="{AD3270F6-1E4E-4411-8D4E-828E3720DCB2}"/>
              </a:ext>
            </a:extLst>
          </p:cNvPr>
          <p:cNvSpPr>
            <a:spLocks noGrp="1"/>
          </p:cNvSpPr>
          <p:nvPr>
            <p:ph type="pic" sz="quarter" idx="13" hasCustomPrompt="1"/>
          </p:nvPr>
        </p:nvSpPr>
        <p:spPr>
          <a:xfrm>
            <a:off x="763588" y="642938"/>
            <a:ext cx="2449512" cy="2476500"/>
          </a:xfrm>
        </p:spPr>
        <p:txBody>
          <a:bodyPr/>
          <a:lstStyle>
            <a:lvl1pPr algn="ctr">
              <a:defRPr/>
            </a:lvl1pPr>
          </a:lstStyle>
          <a:p>
            <a:r>
              <a:rPr lang="en-US" dirty="0"/>
              <a:t>Click to add photo</a:t>
            </a:r>
          </a:p>
        </p:txBody>
      </p:sp>
      <p:sp>
        <p:nvSpPr>
          <p:cNvPr id="41" name="Picture Placeholder 31">
            <a:extLst>
              <a:ext uri="{FF2B5EF4-FFF2-40B4-BE49-F238E27FC236}">
                <a16:creationId xmlns:a16="http://schemas.microsoft.com/office/drawing/2014/main" id="{EABF929F-94D1-4759-B7F8-13A234DA34CE}"/>
              </a:ext>
            </a:extLst>
          </p:cNvPr>
          <p:cNvSpPr>
            <a:spLocks noGrp="1"/>
          </p:cNvSpPr>
          <p:nvPr>
            <p:ph type="pic" sz="quarter" idx="14" hasCustomPrompt="1"/>
          </p:nvPr>
        </p:nvSpPr>
        <p:spPr>
          <a:xfrm>
            <a:off x="3502338" y="643636"/>
            <a:ext cx="2449512" cy="2476500"/>
          </a:xfrm>
        </p:spPr>
        <p:txBody>
          <a:bodyPr/>
          <a:lstStyle>
            <a:lvl1pPr algn="ctr">
              <a:defRPr/>
            </a:lvl1pPr>
          </a:lstStyle>
          <a:p>
            <a:r>
              <a:rPr lang="en-US" dirty="0"/>
              <a:t>Click to add photo</a:t>
            </a:r>
          </a:p>
        </p:txBody>
      </p:sp>
      <p:sp>
        <p:nvSpPr>
          <p:cNvPr id="43" name="Picture Placeholder 31">
            <a:extLst>
              <a:ext uri="{FF2B5EF4-FFF2-40B4-BE49-F238E27FC236}">
                <a16:creationId xmlns:a16="http://schemas.microsoft.com/office/drawing/2014/main" id="{BFF7B305-12DD-40D5-8129-BBA665ACA344}"/>
              </a:ext>
            </a:extLst>
          </p:cNvPr>
          <p:cNvSpPr>
            <a:spLocks noGrp="1"/>
          </p:cNvSpPr>
          <p:nvPr>
            <p:ph type="pic" sz="quarter" idx="16" hasCustomPrompt="1"/>
          </p:nvPr>
        </p:nvSpPr>
        <p:spPr>
          <a:xfrm>
            <a:off x="6240470" y="643636"/>
            <a:ext cx="2449512" cy="2476500"/>
          </a:xfrm>
        </p:spPr>
        <p:txBody>
          <a:bodyPr/>
          <a:lstStyle>
            <a:lvl1pPr algn="ctr">
              <a:defRPr/>
            </a:lvl1pPr>
          </a:lstStyle>
          <a:p>
            <a:r>
              <a:rPr lang="en-US" dirty="0"/>
              <a:t>Click to add photo</a:t>
            </a:r>
          </a:p>
        </p:txBody>
      </p:sp>
      <p:sp>
        <p:nvSpPr>
          <p:cNvPr id="42" name="Picture Placeholder 31">
            <a:extLst>
              <a:ext uri="{FF2B5EF4-FFF2-40B4-BE49-F238E27FC236}">
                <a16:creationId xmlns:a16="http://schemas.microsoft.com/office/drawing/2014/main" id="{9D7B5BDC-1B7A-4894-9620-E84D2D48F24C}"/>
              </a:ext>
            </a:extLst>
          </p:cNvPr>
          <p:cNvSpPr>
            <a:spLocks noGrp="1"/>
          </p:cNvSpPr>
          <p:nvPr>
            <p:ph type="pic" sz="quarter" idx="15" hasCustomPrompt="1"/>
          </p:nvPr>
        </p:nvSpPr>
        <p:spPr>
          <a:xfrm>
            <a:off x="8978301" y="643636"/>
            <a:ext cx="2449512" cy="2476500"/>
          </a:xfrm>
        </p:spPr>
        <p:txBody>
          <a:bodyPr/>
          <a:lstStyle>
            <a:lvl1pPr algn="ctr">
              <a:defRPr/>
            </a:lvl1pPr>
          </a:lstStyle>
          <a:p>
            <a:r>
              <a:rPr lang="en-US" dirty="0"/>
              <a:t>Click to add photo</a:t>
            </a:r>
          </a:p>
        </p:txBody>
      </p:sp>
      <p:sp>
        <p:nvSpPr>
          <p:cNvPr id="28" name="Footer Placeholder 7">
            <a:extLst>
              <a:ext uri="{FF2B5EF4-FFF2-40B4-BE49-F238E27FC236}">
                <a16:creationId xmlns:a16="http://schemas.microsoft.com/office/drawing/2014/main" id="{4E2B39E4-0727-4A5A-BC57-AA9E8DE04F22}"/>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29" name="Date Placeholder 5">
            <a:extLst>
              <a:ext uri="{FF2B5EF4-FFF2-40B4-BE49-F238E27FC236}">
                <a16:creationId xmlns:a16="http://schemas.microsoft.com/office/drawing/2014/main" id="{6E0AA390-7F09-4587-8C95-FD7A9C784898}"/>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30" name="Slide Number Placeholder 8">
            <a:extLst>
              <a:ext uri="{FF2B5EF4-FFF2-40B4-BE49-F238E27FC236}">
                <a16:creationId xmlns:a16="http://schemas.microsoft.com/office/drawing/2014/main" id="{02FAE9E6-8F24-4563-93BC-C0A14B8D47A4}"/>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6B81F-97CD-4934-852B-F0AECFD05DB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51676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FFAE35-BD0D-4D19-892D-36475DD52893}"/>
              </a:ext>
              <a:ext uri="{C183D7F6-B498-43B3-948B-1728B52AA6E4}">
                <adec:decorative xmlns:adec="http://schemas.microsoft.com/office/drawing/2017/decorative" val="1"/>
              </a:ext>
            </a:extLst>
          </p:cNvPr>
          <p:cNvSpPr/>
          <p:nvPr userDrawn="1"/>
        </p:nvSpPr>
        <p:spPr>
          <a:xfrm>
            <a:off x="4063656" y="0"/>
            <a:ext cx="8128343"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22" name="Picture Placeholder 18">
            <a:extLst>
              <a:ext uri="{FF2B5EF4-FFF2-40B4-BE49-F238E27FC236}">
                <a16:creationId xmlns:a16="http://schemas.microsoft.com/office/drawing/2014/main" id="{FE2031E3-F975-4AFF-B76E-6BB46A2D3485}"/>
              </a:ext>
            </a:extLst>
          </p:cNvPr>
          <p:cNvSpPr>
            <a:spLocks noGrp="1"/>
          </p:cNvSpPr>
          <p:nvPr>
            <p:ph type="pic" sz="quarter" idx="14" hasCustomPrompt="1"/>
          </p:nvPr>
        </p:nvSpPr>
        <p:spPr>
          <a:xfrm>
            <a:off x="3090671" y="0"/>
            <a:ext cx="3000249" cy="3382963"/>
          </a:xfrm>
          <a:custGeom>
            <a:avLst/>
            <a:gdLst>
              <a:gd name="connsiteX0" fmla="*/ 0 w 2999232"/>
              <a:gd name="connsiteY0" fmla="*/ 0 h 3382963"/>
              <a:gd name="connsiteX1" fmla="*/ 2999232 w 2999232"/>
              <a:gd name="connsiteY1" fmla="*/ 0 h 3382963"/>
              <a:gd name="connsiteX2" fmla="*/ 2999232 w 2999232"/>
              <a:gd name="connsiteY2" fmla="*/ 3382963 h 3382963"/>
              <a:gd name="connsiteX3" fmla="*/ 0 w 2999232"/>
              <a:gd name="connsiteY3" fmla="*/ 3382963 h 3382963"/>
              <a:gd name="connsiteX4" fmla="*/ 0 w 2999232"/>
              <a:gd name="connsiteY4" fmla="*/ 0 h 3382963"/>
              <a:gd name="connsiteX0" fmla="*/ 0 w 2999232"/>
              <a:gd name="connsiteY0" fmla="*/ 0 h 3382963"/>
              <a:gd name="connsiteX1" fmla="*/ 968249 w 2999232"/>
              <a:gd name="connsiteY1" fmla="*/ 0 h 3382963"/>
              <a:gd name="connsiteX2" fmla="*/ 2999232 w 2999232"/>
              <a:gd name="connsiteY2" fmla="*/ 0 h 3382963"/>
              <a:gd name="connsiteX3" fmla="*/ 2999232 w 2999232"/>
              <a:gd name="connsiteY3" fmla="*/ 3382963 h 3382963"/>
              <a:gd name="connsiteX4" fmla="*/ 0 w 2999232"/>
              <a:gd name="connsiteY4" fmla="*/ 3382963 h 3382963"/>
              <a:gd name="connsiteX5" fmla="*/ 0 w 2999232"/>
              <a:gd name="connsiteY5" fmla="*/ 0 h 3382963"/>
              <a:gd name="connsiteX0" fmla="*/ 0 w 3000249"/>
              <a:gd name="connsiteY0" fmla="*/ 0 h 3382963"/>
              <a:gd name="connsiteX1" fmla="*/ 968249 w 3000249"/>
              <a:gd name="connsiteY1" fmla="*/ 0 h 3382963"/>
              <a:gd name="connsiteX2" fmla="*/ 2999232 w 3000249"/>
              <a:gd name="connsiteY2" fmla="*/ 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7432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7432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5199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 name="connsiteX0" fmla="*/ 0 w 3000249"/>
              <a:gd name="connsiteY0" fmla="*/ 0 h 3382963"/>
              <a:gd name="connsiteX1" fmla="*/ 968249 w 3000249"/>
              <a:gd name="connsiteY1" fmla="*/ 0 h 3382963"/>
              <a:gd name="connsiteX2" fmla="*/ 967232 w 3000249"/>
              <a:gd name="connsiteY2" fmla="*/ 284480 h 3382963"/>
              <a:gd name="connsiteX3" fmla="*/ 3000249 w 3000249"/>
              <a:gd name="connsiteY3" fmla="*/ 284480 h 3382963"/>
              <a:gd name="connsiteX4" fmla="*/ 2999232 w 3000249"/>
              <a:gd name="connsiteY4" fmla="*/ 3382963 h 3382963"/>
              <a:gd name="connsiteX5" fmla="*/ 0 w 3000249"/>
              <a:gd name="connsiteY5" fmla="*/ 3382963 h 3382963"/>
              <a:gd name="connsiteX6" fmla="*/ 0 w 3000249"/>
              <a:gd name="connsiteY6" fmla="*/ 0 h 338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0249" h="3382963">
                <a:moveTo>
                  <a:pt x="0" y="0"/>
                </a:moveTo>
                <a:lnTo>
                  <a:pt x="968249" y="0"/>
                </a:lnTo>
                <a:lnTo>
                  <a:pt x="967232" y="284480"/>
                </a:lnTo>
                <a:lnTo>
                  <a:pt x="3000249" y="284480"/>
                </a:lnTo>
                <a:lnTo>
                  <a:pt x="2999232" y="3382963"/>
                </a:lnTo>
                <a:lnTo>
                  <a:pt x="0" y="3382963"/>
                </a:lnTo>
                <a:lnTo>
                  <a:pt x="0" y="0"/>
                </a:lnTo>
                <a:close/>
              </a:path>
            </a:pathLst>
          </a:custGeom>
        </p:spPr>
        <p:txBody>
          <a:bodyPr/>
          <a:lstStyle>
            <a:lvl1pPr algn="ctr">
              <a:defRPr/>
            </a:lvl1pPr>
          </a:lstStyle>
          <a:p>
            <a:r>
              <a:rPr lang="en-US" dirty="0"/>
              <a:t>Click to add photo</a:t>
            </a:r>
          </a:p>
        </p:txBody>
      </p:sp>
      <p:sp>
        <p:nvSpPr>
          <p:cNvPr id="12" name="Title 1">
            <a:extLst>
              <a:ext uri="{FF2B5EF4-FFF2-40B4-BE49-F238E27FC236}">
                <a16:creationId xmlns:a16="http://schemas.microsoft.com/office/drawing/2014/main" id="{F7610101-4EEB-48DF-A41F-DA38D737FAE7}"/>
              </a:ext>
            </a:extLst>
          </p:cNvPr>
          <p:cNvSpPr>
            <a:spLocks noGrp="1"/>
          </p:cNvSpPr>
          <p:nvPr>
            <p:ph type="title"/>
          </p:nvPr>
        </p:nvSpPr>
        <p:spPr>
          <a:xfrm>
            <a:off x="4063656" y="279792"/>
            <a:ext cx="7777824" cy="986304"/>
          </a:xfrm>
          <a:solidFill>
            <a:schemeClr val="bg2">
              <a:lumMod val="75000"/>
            </a:schemeClr>
          </a:solidFill>
        </p:spPr>
        <p:txBody>
          <a:bodyPr/>
          <a:lstStyle>
            <a:lvl1pPr marL="274320">
              <a:defRPr/>
            </a:lvl1pPr>
          </a:lstStyle>
          <a:p>
            <a:r>
              <a:rPr lang="en-US"/>
              <a:t>Click to edit Master title style</a:t>
            </a:r>
            <a:endParaRPr lang="en-US" dirty="0"/>
          </a:p>
        </p:txBody>
      </p:sp>
      <p:sp>
        <p:nvSpPr>
          <p:cNvPr id="21" name="Picture Placeholder 18">
            <a:extLst>
              <a:ext uri="{FF2B5EF4-FFF2-40B4-BE49-F238E27FC236}">
                <a16:creationId xmlns:a16="http://schemas.microsoft.com/office/drawing/2014/main" id="{564E749E-B27D-45B4-8E7A-53D8460AACCB}"/>
              </a:ext>
            </a:extLst>
          </p:cNvPr>
          <p:cNvSpPr>
            <a:spLocks noGrp="1"/>
          </p:cNvSpPr>
          <p:nvPr>
            <p:ph type="pic" sz="quarter" idx="13" hasCustomPrompt="1"/>
          </p:nvPr>
        </p:nvSpPr>
        <p:spPr>
          <a:xfrm>
            <a:off x="0" y="0"/>
            <a:ext cx="2997708" cy="3382963"/>
          </a:xfrm>
        </p:spPr>
        <p:txBody>
          <a:bodyPr/>
          <a:lstStyle>
            <a:lvl1pPr algn="ctr">
              <a:defRPr/>
            </a:lvl1pPr>
          </a:lstStyle>
          <a:p>
            <a:r>
              <a:rPr lang="en-US" dirty="0"/>
              <a:t>Click to add photo</a:t>
            </a:r>
          </a:p>
        </p:txBody>
      </p:sp>
      <p:sp>
        <p:nvSpPr>
          <p:cNvPr id="25" name="Picture Placeholder 23">
            <a:extLst>
              <a:ext uri="{FF2B5EF4-FFF2-40B4-BE49-F238E27FC236}">
                <a16:creationId xmlns:a16="http://schemas.microsoft.com/office/drawing/2014/main" id="{C8DE9984-911D-42E6-9467-9F53414894FF}"/>
              </a:ext>
            </a:extLst>
          </p:cNvPr>
          <p:cNvSpPr>
            <a:spLocks noGrp="1"/>
          </p:cNvSpPr>
          <p:nvPr>
            <p:ph type="pic" sz="quarter" idx="15" hasCustomPrompt="1"/>
          </p:nvPr>
        </p:nvSpPr>
        <p:spPr>
          <a:xfrm>
            <a:off x="0" y="3475038"/>
            <a:ext cx="6096000" cy="3382962"/>
          </a:xfrm>
        </p:spPr>
        <p:txBody>
          <a:bodyPr/>
          <a:lstStyle>
            <a:lvl1pPr algn="ctr">
              <a:defRPr/>
            </a:lvl1pPr>
          </a:lstStyle>
          <a:p>
            <a:r>
              <a:rPr lang="en-US" dirty="0"/>
              <a:t>Click to add photo</a:t>
            </a:r>
          </a:p>
        </p:txBody>
      </p:sp>
      <p:sp>
        <p:nvSpPr>
          <p:cNvPr id="14" name="Content Placeholder 2">
            <a:extLst>
              <a:ext uri="{FF2B5EF4-FFF2-40B4-BE49-F238E27FC236}">
                <a16:creationId xmlns:a16="http://schemas.microsoft.com/office/drawing/2014/main" id="{1F2F1F63-2333-48C5-BEEE-7FFCA14364F5}"/>
              </a:ext>
            </a:extLst>
          </p:cNvPr>
          <p:cNvSpPr>
            <a:spLocks noGrp="1"/>
          </p:cNvSpPr>
          <p:nvPr>
            <p:ph idx="1"/>
          </p:nvPr>
        </p:nvSpPr>
        <p:spPr>
          <a:xfrm>
            <a:off x="6735147" y="1639615"/>
            <a:ext cx="4817441" cy="4537348"/>
          </a:xfrm>
        </p:spPr>
        <p:txBody>
          <a:bodyPr/>
          <a:lstStyle>
            <a:lvl1pPr marL="285750" indent="-285750">
              <a:buFont typeface="Arial" panose="020B0604020202020204" pitchFamily="34" charset="0"/>
              <a:buChar char="•"/>
              <a:defRPr/>
            </a:lvl1pPr>
          </a:lstStyle>
          <a:p>
            <a:pPr lvl="0"/>
            <a:r>
              <a:rPr lang="en-US"/>
              <a:t>Click to edit Master text styles</a:t>
            </a:r>
          </a:p>
        </p:txBody>
      </p:sp>
      <p:sp>
        <p:nvSpPr>
          <p:cNvPr id="15" name="Footer Placeholder 7">
            <a:extLst>
              <a:ext uri="{FF2B5EF4-FFF2-40B4-BE49-F238E27FC236}">
                <a16:creationId xmlns:a16="http://schemas.microsoft.com/office/drawing/2014/main" id="{AF26E33C-9416-4C43-8695-B043D6960AA7}"/>
              </a:ext>
            </a:extLst>
          </p:cNvPr>
          <p:cNvSpPr>
            <a:spLocks noGrp="1"/>
          </p:cNvSpPr>
          <p:nvPr>
            <p:ph type="ftr" sz="quarter" idx="11"/>
          </p:nvPr>
        </p:nvSpPr>
        <p:spPr>
          <a:xfrm>
            <a:off x="639413" y="6356350"/>
            <a:ext cx="6291108" cy="365125"/>
          </a:xfrm>
        </p:spPr>
        <p:txBody>
          <a:bodyPr/>
          <a:lstStyle>
            <a:lvl1pPr>
              <a:defRPr>
                <a:solidFill>
                  <a:schemeClr val="bg1"/>
                </a:solidFill>
              </a:defRPr>
            </a:lvl1pPr>
          </a:lstStyle>
          <a:p>
            <a:pPr>
              <a:defRPr/>
            </a:pPr>
            <a:r>
              <a:rPr lang="en-US" dirty="0">
                <a:effectLst>
                  <a:outerShdw blurRad="50800" dist="38100" dir="2700000" algn="tl" rotWithShape="0">
                    <a:prstClr val="black">
                      <a:alpha val="43000"/>
                    </a:prstClr>
                  </a:outerShdw>
                </a:effectLst>
              </a:rPr>
              <a:t>Presentation title</a:t>
            </a:r>
          </a:p>
        </p:txBody>
      </p:sp>
      <p:sp>
        <p:nvSpPr>
          <p:cNvPr id="16" name="Date Placeholder 3">
            <a:extLst>
              <a:ext uri="{FF2B5EF4-FFF2-40B4-BE49-F238E27FC236}">
                <a16:creationId xmlns:a16="http://schemas.microsoft.com/office/drawing/2014/main" id="{EDD9F57F-0928-48ED-8CF9-CC5AC1BD268E}"/>
              </a:ext>
            </a:extLst>
          </p:cNvPr>
          <p:cNvSpPr>
            <a:spLocks noGrp="1"/>
          </p:cNvSpPr>
          <p:nvPr>
            <p:ph type="dt" sz="half" idx="10"/>
          </p:nvPr>
        </p:nvSpPr>
        <p:spPr>
          <a:xfrm>
            <a:off x="7295738" y="6356350"/>
            <a:ext cx="3033829" cy="365125"/>
          </a:xfrm>
        </p:spPr>
        <p:txBody>
          <a:bodyPr/>
          <a:lstStyle>
            <a:lvl1pPr>
              <a:defRPr/>
            </a:lvl1pPr>
          </a:lstStyle>
          <a:p>
            <a:pPr>
              <a:defRPr/>
            </a:pPr>
            <a:r>
              <a:rPr lang="en-US" dirty="0">
                <a:solidFill>
                  <a:srgbClr val="232323">
                    <a:lumMod val="90000"/>
                    <a:lumOff val="10000"/>
                  </a:srgbClr>
                </a:solidFill>
              </a:rPr>
              <a:t>20XX</a:t>
            </a:r>
          </a:p>
        </p:txBody>
      </p:sp>
      <p:sp>
        <p:nvSpPr>
          <p:cNvPr id="17" name="Slide Number Placeholder 9">
            <a:extLst>
              <a:ext uri="{FF2B5EF4-FFF2-40B4-BE49-F238E27FC236}">
                <a16:creationId xmlns:a16="http://schemas.microsoft.com/office/drawing/2014/main" id="{B7E4E7CA-F2D2-4B67-92FE-3DCE5AB2158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848409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AC41-B90D-4384-8484-175667AF8214}"/>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Rectangle 8">
            <a:extLst>
              <a:ext uri="{FF2B5EF4-FFF2-40B4-BE49-F238E27FC236}">
                <a16:creationId xmlns:a16="http://schemas.microsoft.com/office/drawing/2014/main" id="{BF220C6F-8D05-41B5-9727-E041D5B9C26B}"/>
              </a:ext>
              <a:ext uri="{C183D7F6-B498-43B3-948B-1728B52AA6E4}">
                <adec:decorative xmlns:adec="http://schemas.microsoft.com/office/drawing/2017/decorative" val="1"/>
              </a:ext>
            </a:extLst>
          </p:cNvPr>
          <p:cNvSpPr/>
          <p:nvPr userDrawn="1"/>
        </p:nvSpPr>
        <p:spPr>
          <a:xfrm>
            <a:off x="5951621" y="1568357"/>
            <a:ext cx="6240379" cy="37212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0" name="Title 1">
            <a:extLst>
              <a:ext uri="{FF2B5EF4-FFF2-40B4-BE49-F238E27FC236}">
                <a16:creationId xmlns:a16="http://schemas.microsoft.com/office/drawing/2014/main" id="{B9A692DB-BC6A-43D5-BAE7-1E8AE149012E}"/>
              </a:ext>
            </a:extLst>
          </p:cNvPr>
          <p:cNvSpPr>
            <a:spLocks noGrp="1"/>
          </p:cNvSpPr>
          <p:nvPr>
            <p:ph type="title"/>
          </p:nvPr>
        </p:nvSpPr>
        <p:spPr>
          <a:xfrm>
            <a:off x="6481808" y="1758950"/>
            <a:ext cx="5137112" cy="673405"/>
          </a:xfrm>
        </p:spPr>
        <p:txBody>
          <a:bodyPr>
            <a:normAutofit/>
          </a:bodyPr>
          <a:lstStyle/>
          <a:p>
            <a:pPr>
              <a:lnSpc>
                <a:spcPct val="120000"/>
              </a:lnSpc>
            </a:pPr>
            <a:r>
              <a:rPr lang="en-US"/>
              <a:t>Click to edit Master title style</a:t>
            </a:r>
            <a:endParaRPr lang="en-US" dirty="0"/>
          </a:p>
        </p:txBody>
      </p:sp>
      <p:sp>
        <p:nvSpPr>
          <p:cNvPr id="20" name="Picture Placeholder 17">
            <a:extLst>
              <a:ext uri="{FF2B5EF4-FFF2-40B4-BE49-F238E27FC236}">
                <a16:creationId xmlns:a16="http://schemas.microsoft.com/office/drawing/2014/main" id="{9B631067-0981-46B9-BB6F-484741846C08}"/>
              </a:ext>
            </a:extLst>
          </p:cNvPr>
          <p:cNvSpPr>
            <a:spLocks noGrp="1"/>
          </p:cNvSpPr>
          <p:nvPr>
            <p:ph type="pic" sz="quarter" idx="13" hasCustomPrompt="1"/>
          </p:nvPr>
        </p:nvSpPr>
        <p:spPr>
          <a:xfrm>
            <a:off x="639763" y="642938"/>
            <a:ext cx="4814887" cy="2667000"/>
          </a:xfrm>
        </p:spPr>
        <p:txBody>
          <a:bodyPr/>
          <a:lstStyle>
            <a:lvl1pPr algn="ctr">
              <a:defRPr/>
            </a:lvl1pPr>
          </a:lstStyle>
          <a:p>
            <a:r>
              <a:rPr lang="en-US" dirty="0"/>
              <a:t>Click to add photo</a:t>
            </a:r>
          </a:p>
        </p:txBody>
      </p:sp>
      <p:sp>
        <p:nvSpPr>
          <p:cNvPr id="21" name="Picture Placeholder 17">
            <a:extLst>
              <a:ext uri="{FF2B5EF4-FFF2-40B4-BE49-F238E27FC236}">
                <a16:creationId xmlns:a16="http://schemas.microsoft.com/office/drawing/2014/main" id="{7984968B-9811-4180-8D8E-0619C9D3BFB4}"/>
              </a:ext>
            </a:extLst>
          </p:cNvPr>
          <p:cNvSpPr>
            <a:spLocks noGrp="1"/>
          </p:cNvSpPr>
          <p:nvPr>
            <p:ph type="pic" sz="quarter" idx="14" hasCustomPrompt="1"/>
          </p:nvPr>
        </p:nvSpPr>
        <p:spPr>
          <a:xfrm>
            <a:off x="639412" y="3631470"/>
            <a:ext cx="4814887" cy="2562738"/>
          </a:xfrm>
        </p:spPr>
        <p:txBody>
          <a:bodyPr/>
          <a:lstStyle>
            <a:lvl1pPr algn="ctr">
              <a:defRPr/>
            </a:lvl1pPr>
          </a:lstStyle>
          <a:p>
            <a:r>
              <a:rPr lang="en-US" dirty="0"/>
              <a:t>Click to add photo</a:t>
            </a:r>
          </a:p>
        </p:txBody>
      </p:sp>
      <p:sp>
        <p:nvSpPr>
          <p:cNvPr id="23" name="Text Placeholder 22">
            <a:extLst>
              <a:ext uri="{FF2B5EF4-FFF2-40B4-BE49-F238E27FC236}">
                <a16:creationId xmlns:a16="http://schemas.microsoft.com/office/drawing/2014/main" id="{B503D483-6082-4C3B-A4C5-0ACE6698343B}"/>
              </a:ext>
            </a:extLst>
          </p:cNvPr>
          <p:cNvSpPr>
            <a:spLocks noGrp="1"/>
          </p:cNvSpPr>
          <p:nvPr>
            <p:ph type="body" sz="quarter" idx="15" hasCustomPrompt="1"/>
          </p:nvPr>
        </p:nvSpPr>
        <p:spPr>
          <a:xfrm>
            <a:off x="6482241" y="2365374"/>
            <a:ext cx="5136671" cy="2635251"/>
          </a:xfrm>
        </p:spPr>
        <p:txBody>
          <a:bodyPr/>
          <a:lstStyle>
            <a:lvl1pPr>
              <a:defRPr/>
            </a:lvl1pPr>
          </a:lstStyle>
          <a:p>
            <a:pPr lvl="0"/>
            <a:r>
              <a:rPr lang="en-US" dirty="0"/>
              <a:t>Click to add text</a:t>
            </a:r>
          </a:p>
        </p:txBody>
      </p:sp>
      <p:sp>
        <p:nvSpPr>
          <p:cNvPr id="14" name="Footer Placeholder 5">
            <a:extLst>
              <a:ext uri="{FF2B5EF4-FFF2-40B4-BE49-F238E27FC236}">
                <a16:creationId xmlns:a16="http://schemas.microsoft.com/office/drawing/2014/main" id="{CB94B83C-8B92-4303-A841-0D5ED386F97F}"/>
              </a:ext>
            </a:extLst>
          </p:cNvPr>
          <p:cNvSpPr>
            <a:spLocks noGrp="1"/>
          </p:cNvSpPr>
          <p:nvPr>
            <p:ph type="ftr" sz="quarter" idx="11"/>
          </p:nvPr>
        </p:nvSpPr>
        <p:spPr>
          <a:xfrm>
            <a:off x="639413" y="6356350"/>
            <a:ext cx="6291108" cy="365125"/>
          </a:xfrm>
        </p:spPr>
        <p:txBody>
          <a:bodyPr/>
          <a:lstStyle>
            <a:lvl1pPr>
              <a:defRPr>
                <a:solidFill>
                  <a:schemeClr val="tx1"/>
                </a:solidFill>
                <a:effectLst/>
              </a:defRPr>
            </a:lvl1pPr>
          </a:lstStyle>
          <a:p>
            <a:r>
              <a:rPr lang="en-US" dirty="0"/>
              <a:t>Presentation title</a:t>
            </a:r>
          </a:p>
        </p:txBody>
      </p:sp>
      <p:sp>
        <p:nvSpPr>
          <p:cNvPr id="15" name="Date Placeholder 3">
            <a:extLst>
              <a:ext uri="{FF2B5EF4-FFF2-40B4-BE49-F238E27FC236}">
                <a16:creationId xmlns:a16="http://schemas.microsoft.com/office/drawing/2014/main" id="{FB204443-B45C-4C1E-8601-4AD0359ABD2E}"/>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6" name="Slide Number Placeholder 8">
            <a:extLst>
              <a:ext uri="{FF2B5EF4-FFF2-40B4-BE49-F238E27FC236}">
                <a16:creationId xmlns:a16="http://schemas.microsoft.com/office/drawing/2014/main" id="{125F2A8A-5D48-4A14-B0A6-52E55D3E5657}"/>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407952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9" name="Picture Placeholder 17">
            <a:extLst>
              <a:ext uri="{FF2B5EF4-FFF2-40B4-BE49-F238E27FC236}">
                <a16:creationId xmlns:a16="http://schemas.microsoft.com/office/drawing/2014/main" id="{620C2886-3E99-43F7-A045-F15053959CE7}"/>
              </a:ext>
            </a:extLst>
          </p:cNvPr>
          <p:cNvSpPr>
            <a:spLocks noGrp="1"/>
          </p:cNvSpPr>
          <p:nvPr>
            <p:ph type="pic" sz="quarter" idx="13"/>
          </p:nvPr>
        </p:nvSpPr>
        <p:spPr>
          <a:xfrm>
            <a:off x="6094413" y="0"/>
            <a:ext cx="6094412" cy="6854825"/>
          </a:xfrm>
        </p:spPr>
        <p:txBody>
          <a:bodyPr/>
          <a:lstStyle/>
          <a:p>
            <a:r>
              <a:rPr lang="en-US" dirty="0"/>
              <a:t>Click icon to add picture</a:t>
            </a:r>
          </a:p>
        </p:txBody>
      </p:sp>
      <p:sp>
        <p:nvSpPr>
          <p:cNvPr id="9" name="Rectangle 8">
            <a:extLst>
              <a:ext uri="{FF2B5EF4-FFF2-40B4-BE49-F238E27FC236}">
                <a16:creationId xmlns:a16="http://schemas.microsoft.com/office/drawing/2014/main" id="{63D67587-8C0C-40DB-88B2-2CAC45DBF8DC}"/>
              </a:ext>
              <a:ext uri="{C183D7F6-B498-43B3-948B-1728B52AA6E4}">
                <adec:decorative xmlns:adec="http://schemas.microsoft.com/office/drawing/2017/decorative" val="1"/>
              </a:ext>
            </a:extLst>
          </p:cNvPr>
          <p:cNvSpPr/>
          <p:nvPr userDrawn="1"/>
        </p:nvSpPr>
        <p:spPr>
          <a:xfrm>
            <a:off x="0" y="914400"/>
            <a:ext cx="6094477"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2" name="Title 1">
            <a:extLst>
              <a:ext uri="{FF2B5EF4-FFF2-40B4-BE49-F238E27FC236}">
                <a16:creationId xmlns:a16="http://schemas.microsoft.com/office/drawing/2014/main" id="{E11B7BFF-DF61-4F7F-BC0C-A774104FF416}"/>
              </a:ext>
            </a:extLst>
          </p:cNvPr>
          <p:cNvSpPr>
            <a:spLocks noGrp="1"/>
          </p:cNvSpPr>
          <p:nvPr>
            <p:ph type="ctrTitle" hasCustomPrompt="1"/>
          </p:nvPr>
        </p:nvSpPr>
        <p:spPr>
          <a:xfrm>
            <a:off x="761774" y="2814975"/>
            <a:ext cx="6769706" cy="1910972"/>
          </a:xfrm>
          <a:solidFill>
            <a:schemeClr val="tx2"/>
          </a:solidFill>
        </p:spPr>
        <p:txBody>
          <a:bodyPr anchor="b">
            <a:noAutofit/>
          </a:bodyPr>
          <a:lstStyle>
            <a:lvl1pPr marL="182880">
              <a:defRPr sz="5400">
                <a:solidFill>
                  <a:schemeClr val="bg1"/>
                </a:solidFill>
              </a:defRPr>
            </a:lvl1pPr>
          </a:lstStyle>
          <a:p>
            <a:r>
              <a:rPr lang="en-US" dirty="0">
                <a:solidFill>
                  <a:schemeClr val="bg1"/>
                </a:solidFill>
              </a:rPr>
              <a:t>Click to add title</a:t>
            </a:r>
          </a:p>
        </p:txBody>
      </p:sp>
      <p:sp>
        <p:nvSpPr>
          <p:cNvPr id="3" name="Text Placeholder 2">
            <a:extLst>
              <a:ext uri="{FF2B5EF4-FFF2-40B4-BE49-F238E27FC236}">
                <a16:creationId xmlns:a16="http://schemas.microsoft.com/office/drawing/2014/main" id="{43D0F1B1-D8F9-42A3-B0C7-AADC53D8F392}"/>
              </a:ext>
            </a:extLst>
          </p:cNvPr>
          <p:cNvSpPr>
            <a:spLocks noGrp="1"/>
          </p:cNvSpPr>
          <p:nvPr>
            <p:ph type="body" sz="quarter" idx="14" hasCustomPrompt="1"/>
          </p:nvPr>
        </p:nvSpPr>
        <p:spPr>
          <a:xfrm>
            <a:off x="762000" y="4657726"/>
            <a:ext cx="6769100" cy="731838"/>
          </a:xfrm>
          <a:solidFill>
            <a:schemeClr val="tx2"/>
          </a:solidFill>
        </p:spPr>
        <p:txBody>
          <a:bodyPr>
            <a:noAutofit/>
          </a:bodyPr>
          <a:lstStyle>
            <a:lvl1pPr marL="228600">
              <a:defRPr sz="1500" cap="all" spc="600" baseline="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246285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07196B1-3970-4386-8D54-A2067BA8417F}"/>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7" name="Footer Placeholder 14">
            <a:extLst>
              <a:ext uri="{FF2B5EF4-FFF2-40B4-BE49-F238E27FC236}">
                <a16:creationId xmlns:a16="http://schemas.microsoft.com/office/drawing/2014/main" id="{9535C1B1-EA9A-48AD-AB3B-00E7FEE05F01}"/>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dirty="0"/>
              <a:t>Presentation title</a:t>
            </a:r>
          </a:p>
        </p:txBody>
      </p:sp>
      <p:sp>
        <p:nvSpPr>
          <p:cNvPr id="18" name="Date Placeholder 12">
            <a:extLst>
              <a:ext uri="{FF2B5EF4-FFF2-40B4-BE49-F238E27FC236}">
                <a16:creationId xmlns:a16="http://schemas.microsoft.com/office/drawing/2014/main" id="{E334D19F-C91E-4007-9C85-89B0645F270D}"/>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9" name="Slide Number Placeholder 15">
            <a:extLst>
              <a:ext uri="{FF2B5EF4-FFF2-40B4-BE49-F238E27FC236}">
                <a16:creationId xmlns:a16="http://schemas.microsoft.com/office/drawing/2014/main" id="{00B1B695-CA8C-4B38-8D25-4E56BD079E7E}"/>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219E4B01-1489-40C5-B290-E42D974C10E7}"/>
              </a:ext>
            </a:extLst>
          </p:cNvPr>
          <p:cNvSpPr>
            <a:spLocks noGrp="1"/>
          </p:cNvSpPr>
          <p:nvPr>
            <p:ph sz="quarter" idx="13" hasCustomPrompt="1"/>
          </p:nvPr>
        </p:nvSpPr>
        <p:spPr>
          <a:xfrm>
            <a:off x="937987" y="1735958"/>
            <a:ext cx="10318036" cy="427622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263797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29640D-9D66-4252-AF26-226B9EF38E93}"/>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72F585F-809A-43CB-A46F-35690087203B}"/>
              </a:ext>
            </a:extLst>
          </p:cNvPr>
          <p:cNvSpPr>
            <a:spLocks noGrp="1"/>
          </p:cNvSpPr>
          <p:nvPr>
            <p:ph sz="quarter" idx="13" hasCustomPrompt="1"/>
          </p:nvPr>
        </p:nvSpPr>
        <p:spPr>
          <a:xfrm>
            <a:off x="1285875" y="2066925"/>
            <a:ext cx="9610725" cy="3630613"/>
          </a:xfrm>
        </p:spPr>
        <p:txBody>
          <a:bodyPr/>
          <a:lstStyle>
            <a:lvl1pPr>
              <a:defRPr/>
            </a:lvl1pPr>
          </a:lstStyle>
          <a:p>
            <a:pPr lvl="0"/>
            <a:r>
              <a:rPr lang="en-US" dirty="0"/>
              <a:t>Click to add content</a:t>
            </a:r>
          </a:p>
        </p:txBody>
      </p:sp>
      <p:sp>
        <p:nvSpPr>
          <p:cNvPr id="10" name="Footer Placeholder 14">
            <a:extLst>
              <a:ext uri="{FF2B5EF4-FFF2-40B4-BE49-F238E27FC236}">
                <a16:creationId xmlns:a16="http://schemas.microsoft.com/office/drawing/2014/main" id="{1F196FCF-777C-4746-AFAA-ECE173A0BDC6}"/>
              </a:ext>
            </a:extLst>
          </p:cNvPr>
          <p:cNvSpPr>
            <a:spLocks noGrp="1"/>
          </p:cNvSpPr>
          <p:nvPr>
            <p:ph type="ftr" sz="quarter" idx="11"/>
          </p:nvPr>
        </p:nvSpPr>
        <p:spPr>
          <a:xfrm>
            <a:off x="639413" y="6356350"/>
            <a:ext cx="6291108" cy="365125"/>
          </a:xfrm>
        </p:spPr>
        <p:txBody>
          <a:bodyPr/>
          <a:lstStyle>
            <a:lvl1pPr>
              <a:defRPr>
                <a:solidFill>
                  <a:schemeClr val="tx1"/>
                </a:solidFill>
              </a:defRPr>
            </a:lvl1pPr>
          </a:lstStyle>
          <a:p>
            <a:r>
              <a:rPr lang="en-US" dirty="0"/>
              <a:t>Presentation title</a:t>
            </a:r>
          </a:p>
        </p:txBody>
      </p:sp>
      <p:sp>
        <p:nvSpPr>
          <p:cNvPr id="11" name="Date Placeholder 12">
            <a:extLst>
              <a:ext uri="{FF2B5EF4-FFF2-40B4-BE49-F238E27FC236}">
                <a16:creationId xmlns:a16="http://schemas.microsoft.com/office/drawing/2014/main" id="{71EA376C-2DC1-4B5D-9628-4A223AA389BA}"/>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2" name="Slide Number Placeholder 15">
            <a:extLst>
              <a:ext uri="{FF2B5EF4-FFF2-40B4-BE49-F238E27FC236}">
                <a16:creationId xmlns:a16="http://schemas.microsoft.com/office/drawing/2014/main" id="{CCEC0CD5-B86D-4E13-B3A9-9D3B0CB1B565}"/>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426764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E07EFA-7299-44A6-85FB-04EC9B553E51}"/>
              </a:ext>
              <a:ext uri="{C183D7F6-B498-43B3-948B-1728B52AA6E4}">
                <adec:decorative xmlns:adec="http://schemas.microsoft.com/office/drawing/2017/decorative" val="1"/>
              </a:ext>
            </a:extLst>
          </p:cNvPr>
          <p:cNvSpPr/>
          <p:nvPr userDrawn="1"/>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8" name="Rectangle 7">
            <a:extLst>
              <a:ext uri="{FF2B5EF4-FFF2-40B4-BE49-F238E27FC236}">
                <a16:creationId xmlns:a16="http://schemas.microsoft.com/office/drawing/2014/main" id="{F43A4CB2-29F8-49C3-8735-106975893B76}"/>
              </a:ext>
              <a:ext uri="{C183D7F6-B498-43B3-948B-1728B52AA6E4}">
                <adec:decorative xmlns:adec="http://schemas.microsoft.com/office/drawing/2017/decorative" val="1"/>
              </a:ext>
            </a:extLst>
          </p:cNvPr>
          <p:cNvSpPr/>
          <p:nvPr userDrawn="1"/>
        </p:nvSpPr>
        <p:spPr>
          <a:xfrm>
            <a:off x="5951621" y="1803214"/>
            <a:ext cx="6240379" cy="32528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9" name="Title 1">
            <a:extLst>
              <a:ext uri="{FF2B5EF4-FFF2-40B4-BE49-F238E27FC236}">
                <a16:creationId xmlns:a16="http://schemas.microsoft.com/office/drawing/2014/main" id="{02574195-3DF9-438B-B8AC-0F2029352481}"/>
              </a:ext>
            </a:extLst>
          </p:cNvPr>
          <p:cNvSpPr>
            <a:spLocks noGrp="1"/>
          </p:cNvSpPr>
          <p:nvPr>
            <p:ph type="title"/>
          </p:nvPr>
        </p:nvSpPr>
        <p:spPr>
          <a:xfrm>
            <a:off x="6491332" y="2025650"/>
            <a:ext cx="5058209" cy="2355732"/>
          </a:xfrm>
        </p:spPr>
        <p:txBody>
          <a:bodyPr>
            <a:normAutofit/>
          </a:bodyPr>
          <a:lstStyle>
            <a:lvl1pPr>
              <a:defRPr sz="4400"/>
            </a:lvl1pPr>
          </a:lstStyle>
          <a:p>
            <a:pPr>
              <a:lnSpc>
                <a:spcPct val="120000"/>
              </a:lnSpc>
            </a:pPr>
            <a:r>
              <a:rPr lang="en-US"/>
              <a:t>Click to edit Master title style</a:t>
            </a:r>
            <a:endParaRPr lang="en-US" dirty="0"/>
          </a:p>
        </p:txBody>
      </p:sp>
      <p:sp>
        <p:nvSpPr>
          <p:cNvPr id="16" name="Picture Placeholder 14">
            <a:extLst>
              <a:ext uri="{FF2B5EF4-FFF2-40B4-BE49-F238E27FC236}">
                <a16:creationId xmlns:a16="http://schemas.microsoft.com/office/drawing/2014/main" id="{57FAF158-BFC1-43C2-A23B-B93DEFAE3AB0}"/>
              </a:ext>
            </a:extLst>
          </p:cNvPr>
          <p:cNvSpPr>
            <a:spLocks noGrp="1"/>
          </p:cNvSpPr>
          <p:nvPr>
            <p:ph type="pic" sz="quarter" idx="13" hasCustomPrompt="1"/>
          </p:nvPr>
        </p:nvSpPr>
        <p:spPr>
          <a:xfrm>
            <a:off x="542925" y="0"/>
            <a:ext cx="5408613" cy="6858000"/>
          </a:xfrm>
        </p:spPr>
        <p:txBody>
          <a:bodyPr/>
          <a:lstStyle>
            <a:lvl1pPr algn="ctr">
              <a:defRPr/>
            </a:lvl1pPr>
          </a:lstStyle>
          <a:p>
            <a:r>
              <a:rPr lang="en-US" dirty="0"/>
              <a:t>Click to add photo</a:t>
            </a:r>
          </a:p>
        </p:txBody>
      </p:sp>
      <p:sp>
        <p:nvSpPr>
          <p:cNvPr id="10" name="Content Placeholder 2">
            <a:extLst>
              <a:ext uri="{FF2B5EF4-FFF2-40B4-BE49-F238E27FC236}">
                <a16:creationId xmlns:a16="http://schemas.microsoft.com/office/drawing/2014/main" id="{DB1025F5-5E2A-47DC-9E1F-F31EE762904F}"/>
              </a:ext>
            </a:extLst>
          </p:cNvPr>
          <p:cNvSpPr>
            <a:spLocks noGrp="1"/>
          </p:cNvSpPr>
          <p:nvPr>
            <p:ph idx="1"/>
          </p:nvPr>
        </p:nvSpPr>
        <p:spPr>
          <a:xfrm>
            <a:off x="6492857" y="4381382"/>
            <a:ext cx="5058209" cy="395405"/>
          </a:xfrm>
        </p:spPr>
        <p:txBody>
          <a:bodyPr anchor="t"/>
          <a:lstStyle>
            <a:lvl1pPr>
              <a:defRPr b="0" cap="all" spc="600" baseline="0"/>
            </a:lvl1pPr>
          </a:lstStyle>
          <a:p>
            <a:pPr lvl="0"/>
            <a:r>
              <a:rPr lang="en-US"/>
              <a:t>Click to edit Master text styles</a:t>
            </a:r>
          </a:p>
        </p:txBody>
      </p:sp>
      <p:sp>
        <p:nvSpPr>
          <p:cNvPr id="11" name="Footer Placeholder 14">
            <a:extLst>
              <a:ext uri="{FF2B5EF4-FFF2-40B4-BE49-F238E27FC236}">
                <a16:creationId xmlns:a16="http://schemas.microsoft.com/office/drawing/2014/main" id="{9F00502A-31A8-40B1-8042-91BBF64690FA}"/>
              </a:ext>
            </a:extLst>
          </p:cNvPr>
          <p:cNvSpPr>
            <a:spLocks noGrp="1"/>
          </p:cNvSpPr>
          <p:nvPr>
            <p:ph type="ftr" sz="quarter" idx="11"/>
          </p:nvPr>
        </p:nvSpPr>
        <p:spPr>
          <a:xfrm>
            <a:off x="639413" y="6356350"/>
            <a:ext cx="6291108"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2" name="Date Placeholder 13">
            <a:extLst>
              <a:ext uri="{FF2B5EF4-FFF2-40B4-BE49-F238E27FC236}">
                <a16:creationId xmlns:a16="http://schemas.microsoft.com/office/drawing/2014/main" id="{1F0D82E2-6CDC-41FA-9FBD-29B16961536C}"/>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85DE54ED-1D6A-4185-BC18-EB63BF4B709F}"/>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91906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8FC1626-6E5A-4321-B003-2ECADA2CDE6D}"/>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0" name="Rectangle 9">
            <a:extLst>
              <a:ext uri="{FF2B5EF4-FFF2-40B4-BE49-F238E27FC236}">
                <a16:creationId xmlns:a16="http://schemas.microsoft.com/office/drawing/2014/main" id="{3955D66E-614C-4554-AD07-DBF50786CB1C}"/>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6" name="Rectangle 15">
            <a:extLst>
              <a:ext uri="{FF2B5EF4-FFF2-40B4-BE49-F238E27FC236}">
                <a16:creationId xmlns:a16="http://schemas.microsoft.com/office/drawing/2014/main" id="{4FC25CFF-3341-490E-864B-9EE585E7DF4D}"/>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2" name="Footer Placeholder 14">
            <a:extLst>
              <a:ext uri="{FF2B5EF4-FFF2-40B4-BE49-F238E27FC236}">
                <a16:creationId xmlns:a16="http://schemas.microsoft.com/office/drawing/2014/main" id="{1A47F1BE-C6F0-4B08-A876-3ACB9A160B5C}"/>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13" name="Date Placeholder 12">
            <a:extLst>
              <a:ext uri="{FF2B5EF4-FFF2-40B4-BE49-F238E27FC236}">
                <a16:creationId xmlns:a16="http://schemas.microsoft.com/office/drawing/2014/main" id="{EB34F470-EFAB-4873-9AF2-800F83174880}"/>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4" name="Slide Number Placeholder 15">
            <a:extLst>
              <a:ext uri="{FF2B5EF4-FFF2-40B4-BE49-F238E27FC236}">
                <a16:creationId xmlns:a16="http://schemas.microsoft.com/office/drawing/2014/main" id="{FCAA1492-8926-496A-9DE4-45E13BA70E71}"/>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72F48288-2CF3-456E-8691-5772D99F82B1}"/>
              </a:ext>
            </a:extLst>
          </p:cNvPr>
          <p:cNvSpPr>
            <a:spLocks noGrp="1"/>
          </p:cNvSpPr>
          <p:nvPr>
            <p:ph sz="quarter" idx="13" hasCustomPrompt="1"/>
          </p:nvPr>
        </p:nvSpPr>
        <p:spPr>
          <a:xfrm>
            <a:off x="398236" y="1887311"/>
            <a:ext cx="11395528" cy="4343400"/>
          </a:xfrm>
        </p:spPr>
        <p:txBody>
          <a:bodyPr/>
          <a:lstStyle>
            <a:lvl1pPr>
              <a:defRPr/>
            </a:lvl1pPr>
          </a:lstStyle>
          <a:p>
            <a:pPr lvl="0"/>
            <a:r>
              <a:rPr lang="en-US" dirty="0"/>
              <a:t>Click to edit add content</a:t>
            </a:r>
          </a:p>
        </p:txBody>
      </p:sp>
    </p:spTree>
    <p:extLst>
      <p:ext uri="{BB962C8B-B14F-4D97-AF65-F5344CB8AC3E}">
        <p14:creationId xmlns:p14="http://schemas.microsoft.com/office/powerpoint/2010/main" val="398978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D1103D-8943-46F2-B18E-36FF38CAFAE0}"/>
              </a:ext>
            </a:extLst>
          </p:cNvPr>
          <p:cNvSpPr>
            <a:spLocks noGrp="1"/>
          </p:cNvSpPr>
          <p:nvPr>
            <p:ph type="title"/>
          </p:nvPr>
        </p:nvSpPr>
        <p:spPr>
          <a:xfrm>
            <a:off x="639413" y="476086"/>
            <a:ext cx="10904435" cy="689608"/>
          </a:xfrm>
        </p:spPr>
        <p:txBody>
          <a:bodyPr/>
          <a:lstStyle/>
          <a:p>
            <a:r>
              <a:rPr lang="en-US"/>
              <a:t>Click to edit Master title style</a:t>
            </a:r>
            <a:endParaRPr lang="en-US" dirty="0"/>
          </a:p>
        </p:txBody>
      </p:sp>
      <p:sp>
        <p:nvSpPr>
          <p:cNvPr id="10" name="Rectangle 9">
            <a:extLst>
              <a:ext uri="{FF2B5EF4-FFF2-40B4-BE49-F238E27FC236}">
                <a16:creationId xmlns:a16="http://schemas.microsoft.com/office/drawing/2014/main" id="{A902D366-4C48-4324-8771-8F9E7BECDD08}"/>
              </a:ext>
              <a:ext uri="{C183D7F6-B498-43B3-948B-1728B52AA6E4}">
                <adec:decorative xmlns:adec="http://schemas.microsoft.com/office/drawing/2017/decorative" val="1"/>
              </a:ext>
            </a:extLst>
          </p:cNvPr>
          <p:cNvSpPr/>
          <p:nvPr userDrawn="1"/>
        </p:nvSpPr>
        <p:spPr>
          <a:xfrm>
            <a:off x="-1905" y="1633493"/>
            <a:ext cx="12192000" cy="5224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5" name="Rectangle 14">
            <a:extLst>
              <a:ext uri="{FF2B5EF4-FFF2-40B4-BE49-F238E27FC236}">
                <a16:creationId xmlns:a16="http://schemas.microsoft.com/office/drawing/2014/main" id="{B139FB3E-2A6A-4BE8-9D79-47B91471CC23}"/>
              </a:ext>
              <a:ext uri="{C183D7F6-B498-43B3-948B-1728B52AA6E4}">
                <adec:decorative xmlns:adec="http://schemas.microsoft.com/office/drawing/2017/decorative" val="1"/>
              </a:ext>
            </a:extLst>
          </p:cNvPr>
          <p:cNvSpPr/>
          <p:nvPr userDrawn="1"/>
        </p:nvSpPr>
        <p:spPr>
          <a:xfrm>
            <a:off x="-4370" y="1641780"/>
            <a:ext cx="12192000" cy="52245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eiryo UI"/>
              <a:ea typeface="+mn-ea"/>
              <a:cs typeface="+mn-cs"/>
            </a:endParaRPr>
          </a:p>
        </p:txBody>
      </p:sp>
      <p:sp>
        <p:nvSpPr>
          <p:cNvPr id="11" name="Footer Placeholder 14">
            <a:extLst>
              <a:ext uri="{FF2B5EF4-FFF2-40B4-BE49-F238E27FC236}">
                <a16:creationId xmlns:a16="http://schemas.microsoft.com/office/drawing/2014/main" id="{7E3BBCB1-5D3D-4802-A48D-5D6A7BA51550}"/>
              </a:ext>
            </a:extLst>
          </p:cNvPr>
          <p:cNvSpPr>
            <a:spLocks noGrp="1"/>
          </p:cNvSpPr>
          <p:nvPr>
            <p:ph type="ftr" sz="quarter" idx="11"/>
          </p:nvPr>
        </p:nvSpPr>
        <p:spPr>
          <a:xfrm>
            <a:off x="639413" y="6356350"/>
            <a:ext cx="629110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Presentation title</a:t>
            </a:r>
          </a:p>
        </p:txBody>
      </p:sp>
      <p:sp>
        <p:nvSpPr>
          <p:cNvPr id="12" name="Date Placeholder 12">
            <a:extLst>
              <a:ext uri="{FF2B5EF4-FFF2-40B4-BE49-F238E27FC236}">
                <a16:creationId xmlns:a16="http://schemas.microsoft.com/office/drawing/2014/main" id="{AE90937E-33CA-4432-A147-746EBB9E7C4A}"/>
              </a:ext>
            </a:extLst>
          </p:cNvPr>
          <p:cNvSpPr>
            <a:spLocks noGrp="1"/>
          </p:cNvSpPr>
          <p:nvPr>
            <p:ph type="dt" sz="half" idx="10"/>
          </p:nvPr>
        </p:nvSpPr>
        <p:spPr>
          <a:xfrm>
            <a:off x="7295738" y="6356350"/>
            <a:ext cx="3033829" cy="365125"/>
          </a:xfrm>
        </p:spPr>
        <p:txBody>
          <a:bodyPr/>
          <a:lstStyle/>
          <a:p>
            <a:pPr>
              <a:defRPr/>
            </a:pPr>
            <a:r>
              <a:rPr lang="en-US" dirty="0">
                <a:solidFill>
                  <a:srgbClr val="232323">
                    <a:lumMod val="90000"/>
                    <a:lumOff val="10000"/>
                  </a:srgbClr>
                </a:solidFill>
              </a:rPr>
              <a:t>20XX</a:t>
            </a:r>
          </a:p>
        </p:txBody>
      </p:sp>
      <p:sp>
        <p:nvSpPr>
          <p:cNvPr id="13" name="Slide Number Placeholder 15">
            <a:extLst>
              <a:ext uri="{FF2B5EF4-FFF2-40B4-BE49-F238E27FC236}">
                <a16:creationId xmlns:a16="http://schemas.microsoft.com/office/drawing/2014/main" id="{CECD9BDC-A2A2-40A0-8DAD-4C56EBE1BDFA}"/>
              </a:ext>
            </a:extLst>
          </p:cNvPr>
          <p:cNvSpPr>
            <a:spLocks noGrp="1"/>
          </p:cNvSpPr>
          <p:nvPr>
            <p:ph type="sldNum" sz="quarter" idx="12"/>
          </p:nvPr>
        </p:nvSpPr>
        <p:spPr>
          <a:xfrm>
            <a:off x="10707939" y="6356350"/>
            <a:ext cx="84464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4C4E3704-0282-421F-BA62-C1A7E0B072EA}"/>
              </a:ext>
            </a:extLst>
          </p:cNvPr>
          <p:cNvSpPr>
            <a:spLocks noGrp="1"/>
          </p:cNvSpPr>
          <p:nvPr>
            <p:ph sz="quarter" idx="13" hasCustomPrompt="1"/>
          </p:nvPr>
        </p:nvSpPr>
        <p:spPr>
          <a:xfrm>
            <a:off x="838200" y="1619250"/>
            <a:ext cx="10515600" cy="48482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65257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r>
              <a:rPr lang="en-US" dirty="0"/>
              <a:t>20XX</a:t>
            </a:r>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vert="horz" lIns="91440" tIns="45720" rIns="91440" bIns="45720" rtlCol="0" anchor="ctr"/>
          <a:lstStyle>
            <a:lvl1pPr algn="l">
              <a:defRPr sz="1200">
                <a:solidFill>
                  <a:schemeClr val="tx1">
                    <a:lumMod val="90000"/>
                    <a:lumOff val="1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E20EFF4B-E35B-4DE6-97A9-05E54E649A15}" type="slidenum">
              <a:rPr lang="en-US" smtClean="0"/>
              <a:pPr/>
              <a:t>‹#›</a:t>
            </a:fld>
            <a:endParaRPr lang="en-US" dirty="0"/>
          </a:p>
        </p:txBody>
      </p:sp>
    </p:spTree>
    <p:extLst>
      <p:ext uri="{BB962C8B-B14F-4D97-AF65-F5344CB8AC3E}">
        <p14:creationId xmlns:p14="http://schemas.microsoft.com/office/powerpoint/2010/main" val="34613804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 id="2147483722" r:id="rId13"/>
  </p:sldLayoutIdLst>
  <p:hf hdr="0"/>
  <p:txStyles>
    <p:titleStyle>
      <a:lvl1pPr marL="0" algn="l" defTabSz="914400" rtl="0" eaLnBrk="1" latinLnBrk="0" hangingPunct="1">
        <a:lnSpc>
          <a:spcPct val="90000"/>
        </a:lnSpc>
        <a:spcBef>
          <a:spcPct val="0"/>
        </a:spcBef>
        <a:buNone/>
        <a:defRPr lang="en-US" sz="2400" b="1" kern="1200" spc="150" baseline="0" dirty="0" smtClean="0">
          <a:solidFill>
            <a:schemeClr val="tx1"/>
          </a:solidFill>
          <a:latin typeface="+mj-lt"/>
          <a:ea typeface="+mj-ea"/>
          <a:cs typeface="+mj-cs"/>
        </a:defRPr>
      </a:lvl1pPr>
    </p:titleStyle>
    <p:bodyStyle>
      <a:lvl1pPr marL="0" indent="0" algn="l" defTabSz="914400" rtl="0" eaLnBrk="1" latinLnBrk="0" hangingPunct="1">
        <a:lnSpc>
          <a:spcPct val="150000"/>
        </a:lnSpc>
        <a:spcBef>
          <a:spcPts val="1500"/>
        </a:spcBef>
        <a:buClr>
          <a:schemeClr val="accent2"/>
        </a:buClr>
        <a:buFontTx/>
        <a:buNone/>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huggingface.co/datasets/philschmid/guanaco-sharegpt-style" TargetMode="Externa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0.jpg"/><Relationship Id="rId1" Type="http://schemas.openxmlformats.org/officeDocument/2006/relationships/slideLayout" Target="../slideLayouts/slideLayout13.xml"/><Relationship Id="rId5" Type="http://schemas.openxmlformats.org/officeDocument/2006/relationships/image" Target="../media/image29.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DFE6010-0FC2-4302-8ABC-58026AC355A6}"/>
              </a:ext>
            </a:extLst>
          </p:cNvPr>
          <p:cNvSpPr>
            <a:spLocks noGrp="1"/>
          </p:cNvSpPr>
          <p:nvPr>
            <p:ph type="title"/>
          </p:nvPr>
        </p:nvSpPr>
        <p:spPr>
          <a:xfrm>
            <a:off x="5937594" y="1328058"/>
            <a:ext cx="5096630" cy="3378338"/>
          </a:xfrm>
        </p:spPr>
        <p:txBody>
          <a:bodyPr>
            <a:normAutofit fontScale="90000"/>
          </a:bodyPr>
          <a:lstStyle/>
          <a:p>
            <a:r>
              <a:rPr lang="en-US" dirty="0"/>
              <a:t>Advancing AI Security: Internship Insights &amp; Innovations</a:t>
            </a:r>
          </a:p>
        </p:txBody>
      </p:sp>
      <p:sp>
        <p:nvSpPr>
          <p:cNvPr id="4" name="Subtitle 3">
            <a:extLst>
              <a:ext uri="{FF2B5EF4-FFF2-40B4-BE49-F238E27FC236}">
                <a16:creationId xmlns:a16="http://schemas.microsoft.com/office/drawing/2014/main" id="{B71D9795-9EFD-4748-87B7-4471EFF00227}"/>
              </a:ext>
            </a:extLst>
          </p:cNvPr>
          <p:cNvSpPr>
            <a:spLocks noGrp="1"/>
          </p:cNvSpPr>
          <p:nvPr>
            <p:ph type="body" sz="quarter" idx="15"/>
          </p:nvPr>
        </p:nvSpPr>
        <p:spPr>
          <a:xfrm>
            <a:off x="5948480" y="4668045"/>
            <a:ext cx="5096630" cy="1000125"/>
          </a:xfrm>
        </p:spPr>
        <p:txBody>
          <a:bodyPr/>
          <a:lstStyle/>
          <a:p>
            <a:r>
              <a:rPr lang="en-US" dirty="0"/>
              <a:t>Sohan H M</a:t>
            </a:r>
            <a:br>
              <a:rPr lang="en-US" dirty="0"/>
            </a:br>
            <a:r>
              <a:rPr lang="en-US" dirty="0"/>
              <a:t>Ai Security Intern</a:t>
            </a:r>
          </a:p>
        </p:txBody>
      </p:sp>
      <p:pic>
        <p:nvPicPr>
          <p:cNvPr id="6" name="Picture Placeholder 5">
            <a:extLst>
              <a:ext uri="{FF2B5EF4-FFF2-40B4-BE49-F238E27FC236}">
                <a16:creationId xmlns:a16="http://schemas.microsoft.com/office/drawing/2014/main" id="{F7053BF8-133F-F89C-A3F9-5DEB2F1F5DB6}"/>
              </a:ext>
            </a:extLst>
          </p:cNvPr>
          <p:cNvPicPr>
            <a:picLocks noGrp="1" noChangeAspect="1"/>
          </p:cNvPicPr>
          <p:nvPr>
            <p:ph type="pic" sz="quarter" idx="13"/>
          </p:nvPr>
        </p:nvPicPr>
        <p:blipFill rotWithShape="1">
          <a:blip r:embed="rId3"/>
          <a:srcRect l="2129" t="-85" r="46125" b="85"/>
          <a:stretch/>
        </p:blipFill>
        <p:spPr>
          <a:xfrm>
            <a:off x="639763" y="635000"/>
            <a:ext cx="4800600" cy="5578475"/>
          </a:xfrm>
        </p:spPr>
      </p:pic>
    </p:spTree>
    <p:extLst>
      <p:ext uri="{BB962C8B-B14F-4D97-AF65-F5344CB8AC3E}">
        <p14:creationId xmlns:p14="http://schemas.microsoft.com/office/powerpoint/2010/main" val="59785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9A9AE-265E-8C33-7CC4-B5E29A923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A01D3-5631-3FA2-30CC-05F7AEC6882B}"/>
              </a:ext>
            </a:extLst>
          </p:cNvPr>
          <p:cNvSpPr>
            <a:spLocks noGrp="1"/>
          </p:cNvSpPr>
          <p:nvPr>
            <p:ph type="title"/>
          </p:nvPr>
        </p:nvSpPr>
        <p:spPr>
          <a:xfrm>
            <a:off x="539711" y="222436"/>
            <a:ext cx="5556289" cy="673405"/>
          </a:xfrm>
        </p:spPr>
        <p:txBody>
          <a:bodyPr>
            <a:normAutofit/>
          </a:bodyPr>
          <a:lstStyle/>
          <a:p>
            <a:r>
              <a:rPr lang="en-US" dirty="0"/>
              <a:t>Common AI Security Threats</a:t>
            </a:r>
            <a:endParaRPr lang="en-IN" dirty="0"/>
          </a:p>
        </p:txBody>
      </p:sp>
      <p:sp>
        <p:nvSpPr>
          <p:cNvPr id="3" name="Content Placeholder 2">
            <a:extLst>
              <a:ext uri="{FF2B5EF4-FFF2-40B4-BE49-F238E27FC236}">
                <a16:creationId xmlns:a16="http://schemas.microsoft.com/office/drawing/2014/main" id="{A9158F94-1058-D073-C3A5-0B1AD2D1A010}"/>
              </a:ext>
            </a:extLst>
          </p:cNvPr>
          <p:cNvSpPr>
            <a:spLocks noGrp="1"/>
          </p:cNvSpPr>
          <p:nvPr>
            <p:ph idx="14"/>
          </p:nvPr>
        </p:nvSpPr>
        <p:spPr>
          <a:xfrm>
            <a:off x="639413" y="1126173"/>
            <a:ext cx="5337804" cy="519360"/>
          </a:xfrm>
        </p:spPr>
        <p:txBody>
          <a:bodyPr/>
          <a:lstStyle/>
          <a:p>
            <a:pPr algn="ctr"/>
            <a:r>
              <a:rPr lang="en-IN" sz="2000" u="sng" dirty="0"/>
              <a:t>Model Theft</a:t>
            </a:r>
            <a:endParaRPr lang="en-IN" dirty="0"/>
          </a:p>
        </p:txBody>
      </p:sp>
      <p:sp>
        <p:nvSpPr>
          <p:cNvPr id="4" name="Content Placeholder 3">
            <a:extLst>
              <a:ext uri="{FF2B5EF4-FFF2-40B4-BE49-F238E27FC236}">
                <a16:creationId xmlns:a16="http://schemas.microsoft.com/office/drawing/2014/main" id="{5F677FBB-C402-4E13-E835-5A7F691B3691}"/>
              </a:ext>
            </a:extLst>
          </p:cNvPr>
          <p:cNvSpPr>
            <a:spLocks noGrp="1"/>
          </p:cNvSpPr>
          <p:nvPr>
            <p:ph idx="1"/>
          </p:nvPr>
        </p:nvSpPr>
        <p:spPr>
          <a:xfrm>
            <a:off x="639414" y="1751752"/>
            <a:ext cx="5337804" cy="4268047"/>
          </a:xfrm>
          <a:solidFill>
            <a:schemeClr val="bg1"/>
          </a:solidFill>
        </p:spPr>
        <p:txBody>
          <a:bodyPr>
            <a:normAutofit/>
          </a:bodyPr>
          <a:lstStyle/>
          <a:p>
            <a:pPr algn="just"/>
            <a:r>
              <a:rPr lang="en-US" sz="1300" dirty="0"/>
              <a:t>Model theft, or "model extraction," refers to the unauthorized copying or reuse of a machine learning model, such as a language model, without the original model owner's or creator's permission.</a:t>
            </a:r>
          </a:p>
          <a:p>
            <a:pPr algn="just"/>
            <a:r>
              <a:rPr lang="en-IN" sz="1300" dirty="0"/>
              <a:t>Impacts: </a:t>
            </a:r>
            <a:r>
              <a:rPr lang="en-US" sz="1300" dirty="0"/>
              <a:t>Exposes intellectual property, sensitive data, and AI security flaws, leading to economic losses, privacy breaches, and adversarial misuse.</a:t>
            </a:r>
            <a:br>
              <a:rPr lang="en-US" sz="1300" dirty="0"/>
            </a:br>
            <a:r>
              <a:rPr lang="en-US" sz="1300" dirty="0"/>
              <a:t>Attackers can clone, manipulate, or weaponize stolen models, making robust encryption, access control, and watermarking essential defenses.</a:t>
            </a:r>
            <a:endParaRPr lang="en-IN" sz="1300" dirty="0"/>
          </a:p>
        </p:txBody>
      </p:sp>
      <p:sp>
        <p:nvSpPr>
          <p:cNvPr id="5" name="Content Placeholder 4">
            <a:extLst>
              <a:ext uri="{FF2B5EF4-FFF2-40B4-BE49-F238E27FC236}">
                <a16:creationId xmlns:a16="http://schemas.microsoft.com/office/drawing/2014/main" id="{E3006409-B593-7B1C-D7A5-C9D73A2B073D}"/>
              </a:ext>
            </a:extLst>
          </p:cNvPr>
          <p:cNvSpPr>
            <a:spLocks noGrp="1"/>
          </p:cNvSpPr>
          <p:nvPr>
            <p:ph idx="15"/>
          </p:nvPr>
        </p:nvSpPr>
        <p:spPr>
          <a:xfrm>
            <a:off x="6448784" y="1063675"/>
            <a:ext cx="4727735" cy="581858"/>
          </a:xfrm>
        </p:spPr>
        <p:txBody>
          <a:bodyPr/>
          <a:lstStyle/>
          <a:p>
            <a:pPr algn="ctr"/>
            <a:r>
              <a:rPr lang="en-US" sz="2000" u="sng" dirty="0"/>
              <a:t>Privacy Risks</a:t>
            </a:r>
            <a:endParaRPr lang="en-IN" sz="2000" u="sng" dirty="0"/>
          </a:p>
        </p:txBody>
      </p:sp>
      <p:sp>
        <p:nvSpPr>
          <p:cNvPr id="6" name="Content Placeholder 5">
            <a:extLst>
              <a:ext uri="{FF2B5EF4-FFF2-40B4-BE49-F238E27FC236}">
                <a16:creationId xmlns:a16="http://schemas.microsoft.com/office/drawing/2014/main" id="{08837870-5539-8D68-F25A-1F0FAE777E46}"/>
              </a:ext>
            </a:extLst>
          </p:cNvPr>
          <p:cNvSpPr>
            <a:spLocks noGrp="1"/>
          </p:cNvSpPr>
          <p:nvPr>
            <p:ph idx="13"/>
          </p:nvPr>
        </p:nvSpPr>
        <p:spPr>
          <a:xfrm>
            <a:off x="6214784" y="1751752"/>
            <a:ext cx="5337801" cy="4268047"/>
          </a:xfrm>
          <a:solidFill>
            <a:schemeClr val="bg1"/>
          </a:solidFill>
        </p:spPr>
        <p:txBody>
          <a:bodyPr>
            <a:noAutofit/>
          </a:bodyPr>
          <a:lstStyle/>
          <a:p>
            <a:r>
              <a:rPr lang="en-US" sz="1300" b="1" dirty="0"/>
              <a:t>Data Leakage</a:t>
            </a:r>
            <a:r>
              <a:rPr lang="en-US" sz="1300" dirty="0"/>
              <a:t> – AI models can unintentionally expose </a:t>
            </a:r>
            <a:r>
              <a:rPr lang="en-US" sz="1300" b="1" dirty="0"/>
              <a:t>sensitive information</a:t>
            </a:r>
            <a:r>
              <a:rPr lang="en-US" sz="1300" dirty="0"/>
              <a:t> through unsecured APIs or adversarial attacks, leading to </a:t>
            </a:r>
            <a:r>
              <a:rPr lang="en-US" sz="1300" b="1" dirty="0"/>
              <a:t>privacy breaches and regulatory violations</a:t>
            </a:r>
            <a:r>
              <a:rPr lang="en-US" sz="1300" dirty="0"/>
              <a:t>.</a:t>
            </a:r>
          </a:p>
          <a:p>
            <a:r>
              <a:rPr lang="en-US" sz="1300" b="1" dirty="0"/>
              <a:t>Bias in AI Models</a:t>
            </a:r>
            <a:r>
              <a:rPr lang="en-US" sz="1300" dirty="0"/>
              <a:t> – AI can reinforce </a:t>
            </a:r>
            <a:r>
              <a:rPr lang="en-US" sz="1300" b="1" dirty="0"/>
              <a:t>discriminatory patterns</a:t>
            </a:r>
            <a:r>
              <a:rPr lang="en-US" sz="1300" dirty="0"/>
              <a:t> if trained on biased data, resulting in </a:t>
            </a:r>
            <a:r>
              <a:rPr lang="en-US" sz="1300" b="1" dirty="0"/>
              <a:t>unfair decisions, ethical concerns, and legal liabilities</a:t>
            </a:r>
            <a:r>
              <a:rPr lang="en-US" sz="1300" dirty="0"/>
              <a:t>.</a:t>
            </a:r>
          </a:p>
          <a:p>
            <a:r>
              <a:rPr lang="en-US" sz="1300" b="1" dirty="0"/>
              <a:t>Overcollection of Data</a:t>
            </a:r>
            <a:r>
              <a:rPr lang="en-US" sz="1300" dirty="0"/>
              <a:t> – AI systems may gather </a:t>
            </a:r>
            <a:r>
              <a:rPr lang="en-US" sz="1300" b="1" dirty="0"/>
              <a:t>excessive user data</a:t>
            </a:r>
            <a:r>
              <a:rPr lang="en-US" sz="1300" dirty="0"/>
              <a:t>, increasing risks of </a:t>
            </a:r>
            <a:r>
              <a:rPr lang="en-US" sz="1300" b="1" dirty="0"/>
              <a:t>privacy violations, data breaches, and regulatory non-compliance</a:t>
            </a:r>
            <a:r>
              <a:rPr lang="en-US" sz="1300" dirty="0"/>
              <a:t>.</a:t>
            </a:r>
          </a:p>
        </p:txBody>
      </p:sp>
      <p:sp>
        <p:nvSpPr>
          <p:cNvPr id="7" name="Footer Placeholder 6">
            <a:extLst>
              <a:ext uri="{FF2B5EF4-FFF2-40B4-BE49-F238E27FC236}">
                <a16:creationId xmlns:a16="http://schemas.microsoft.com/office/drawing/2014/main" id="{8B205942-B21B-9AD6-7ED4-83C965736D42}"/>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89D022F6-54DF-774C-26BD-EC958AD55317}"/>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9218D136-F68A-62D1-DFC5-995AB173E0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53350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ADA3-BF00-362D-036F-FB7619B07DFC}"/>
              </a:ext>
            </a:extLst>
          </p:cNvPr>
          <p:cNvSpPr>
            <a:spLocks noGrp="1"/>
          </p:cNvSpPr>
          <p:nvPr>
            <p:ph type="title"/>
          </p:nvPr>
        </p:nvSpPr>
        <p:spPr/>
        <p:txBody>
          <a:bodyPr/>
          <a:lstStyle/>
          <a:p>
            <a:r>
              <a:rPr lang="en-US" dirty="0"/>
              <a:t>Significance of Securing AI Models</a:t>
            </a:r>
            <a:endParaRPr lang="en-IN" dirty="0"/>
          </a:p>
        </p:txBody>
      </p:sp>
      <p:sp>
        <p:nvSpPr>
          <p:cNvPr id="4" name="Footer Placeholder 3">
            <a:extLst>
              <a:ext uri="{FF2B5EF4-FFF2-40B4-BE49-F238E27FC236}">
                <a16:creationId xmlns:a16="http://schemas.microsoft.com/office/drawing/2014/main" id="{F8EDFD0E-9992-6FAC-32F6-81F687201B1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Advancing AI Security</a:t>
            </a:r>
          </a:p>
        </p:txBody>
      </p:sp>
      <p:pic>
        <p:nvPicPr>
          <p:cNvPr id="12" name="Picture Placeholder 11">
            <a:extLst>
              <a:ext uri="{FF2B5EF4-FFF2-40B4-BE49-F238E27FC236}">
                <a16:creationId xmlns:a16="http://schemas.microsoft.com/office/drawing/2014/main" id="{A58073A7-40A6-474A-8959-4A832BC20916}"/>
              </a:ext>
            </a:extLst>
          </p:cNvPr>
          <p:cNvPicPr>
            <a:picLocks noGrp="1" noChangeAspect="1"/>
          </p:cNvPicPr>
          <p:nvPr>
            <p:ph type="pic" sz="quarter" idx="14"/>
          </p:nvPr>
        </p:nvPicPr>
        <p:blipFill>
          <a:blip r:embed="rId2"/>
          <a:srcRect l="140" t="2" r="46138" b="2"/>
          <a:stretch/>
        </p:blipFill>
        <p:spPr>
          <a:xfrm>
            <a:off x="7478434" y="1444561"/>
            <a:ext cx="4657724" cy="2225347"/>
          </a:xfrm>
          <a:ln w="19050">
            <a:solidFill>
              <a:schemeClr val="tx1"/>
            </a:solidFill>
          </a:ln>
        </p:spPr>
      </p:pic>
      <p:pic>
        <p:nvPicPr>
          <p:cNvPr id="14" name="Picture Placeholder 13">
            <a:extLst>
              <a:ext uri="{FF2B5EF4-FFF2-40B4-BE49-F238E27FC236}">
                <a16:creationId xmlns:a16="http://schemas.microsoft.com/office/drawing/2014/main" id="{F67A53D7-3480-C806-8A57-BF354022C32A}"/>
              </a:ext>
            </a:extLst>
          </p:cNvPr>
          <p:cNvPicPr>
            <a:picLocks noGrp="1" noChangeAspect="1"/>
          </p:cNvPicPr>
          <p:nvPr>
            <p:ph type="pic" sz="quarter" idx="15"/>
          </p:nvPr>
        </p:nvPicPr>
        <p:blipFill>
          <a:blip r:embed="rId2"/>
          <a:srcRect l="54068" r="265"/>
          <a:stretch/>
        </p:blipFill>
        <p:spPr>
          <a:xfrm>
            <a:off x="7478435" y="3951087"/>
            <a:ext cx="4657724" cy="2225347"/>
          </a:xfrm>
          <a:ln w="19050">
            <a:solidFill>
              <a:schemeClr val="tx1"/>
            </a:solidFill>
          </a:ln>
        </p:spPr>
      </p:pic>
      <p:sp>
        <p:nvSpPr>
          <p:cNvPr id="8" name="Date Placeholder 7">
            <a:extLst>
              <a:ext uri="{FF2B5EF4-FFF2-40B4-BE49-F238E27FC236}">
                <a16:creationId xmlns:a16="http://schemas.microsoft.com/office/drawing/2014/main" id="{83ACD2E9-21F9-7D21-C33C-8E01CEE5572C}"/>
              </a:ext>
            </a:extLst>
          </p:cNvPr>
          <p:cNvSpPr>
            <a:spLocks noGrp="1"/>
          </p:cNvSpPr>
          <p:nvPr>
            <p:ph type="dt" sz="half" idx="10"/>
          </p:nvPr>
        </p:nvSpPr>
        <p:spPr/>
        <p:txBody>
          <a:bodyPr/>
          <a:lstStyle/>
          <a:p>
            <a:r>
              <a:rPr lang="en-US" dirty="0">
                <a:solidFill>
                  <a:schemeClr val="tx1"/>
                </a:solidFill>
                <a:effectLst/>
              </a:rPr>
              <a:t>2025</a:t>
            </a:r>
          </a:p>
        </p:txBody>
      </p:sp>
      <p:sp>
        <p:nvSpPr>
          <p:cNvPr id="9" name="Slide Number Placeholder 8">
            <a:extLst>
              <a:ext uri="{FF2B5EF4-FFF2-40B4-BE49-F238E27FC236}">
                <a16:creationId xmlns:a16="http://schemas.microsoft.com/office/drawing/2014/main" id="{1EF4DFB2-36FB-B84A-F2CE-47A07D23BAC8}"/>
              </a:ext>
            </a:extLst>
          </p:cNvPr>
          <p:cNvSpPr>
            <a:spLocks noGrp="1"/>
          </p:cNvSpPr>
          <p:nvPr>
            <p:ph type="sldNum" sz="quarter" idx="12"/>
          </p:nvPr>
        </p:nvSpPr>
        <p:spPr/>
        <p:txBody>
          <a:bodyPr/>
          <a:lstStyle/>
          <a:p>
            <a:fld id="{E20EFF4B-E35B-4DE6-97A9-05E54E649A15}" type="slidenum">
              <a:rPr lang="en-US" smtClean="0">
                <a:solidFill>
                  <a:schemeClr val="tx1"/>
                </a:solidFill>
                <a:effectLst/>
              </a:rPr>
              <a:pPr/>
              <a:t>11</a:t>
            </a:fld>
            <a:endParaRPr lang="en-US" dirty="0">
              <a:solidFill>
                <a:schemeClr val="tx1"/>
              </a:solidFill>
              <a:effectLst/>
            </a:endParaRPr>
          </a:p>
        </p:txBody>
      </p:sp>
      <p:sp>
        <p:nvSpPr>
          <p:cNvPr id="10" name="Rectangle 1">
            <a:extLst>
              <a:ext uri="{FF2B5EF4-FFF2-40B4-BE49-F238E27FC236}">
                <a16:creationId xmlns:a16="http://schemas.microsoft.com/office/drawing/2014/main" id="{A0DC5C72-2303-1526-73D1-D53D467F3B7E}"/>
              </a:ext>
            </a:extLst>
          </p:cNvPr>
          <p:cNvSpPr>
            <a:spLocks noGrp="1" noChangeArrowheads="1"/>
          </p:cNvSpPr>
          <p:nvPr>
            <p:ph idx="1"/>
          </p:nvPr>
        </p:nvSpPr>
        <p:spPr bwMode="auto">
          <a:xfrm>
            <a:off x="639413" y="1444561"/>
            <a:ext cx="6725794" cy="47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a:ln>
                  <a:noFill/>
                </a:ln>
                <a:solidFill>
                  <a:schemeClr val="accent2"/>
                </a:solidFill>
                <a:effectLst/>
              </a:rPr>
              <a:t>1. Data Protection and Confidentiality: </a:t>
            </a:r>
            <a:endParaRPr kumimoji="0" lang="en-US" altLang="en-US" sz="1400" b="0" i="0" u="none" strike="noStrike" cap="none" normalizeH="0" baseline="0" dirty="0">
              <a:ln>
                <a:noFill/>
              </a:ln>
              <a:solidFill>
                <a:schemeClr val="accent2"/>
              </a:solidFill>
              <a:effectLst/>
            </a:endParaRP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Protecting Sensitive Information:</a:t>
            </a:r>
            <a:r>
              <a:rPr kumimoji="0" lang="en-US" altLang="en-US" sz="1100" b="0" i="0" u="none" strike="noStrike" cap="none" normalizeH="0" baseline="0" dirty="0">
                <a:ln>
                  <a:noFill/>
                </a:ln>
                <a:solidFill>
                  <a:schemeClr val="tx1"/>
                </a:solidFill>
                <a:effectLst/>
              </a:rPr>
              <a:t> Secure AI models are essential for safeguarding sensitive data, such as personal information, financial data, or trade secrets, from unauthorized access, misuse, or theft. </a:t>
            </a: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Compliance with Applicable Regulations:</a:t>
            </a:r>
            <a:r>
              <a:rPr kumimoji="0" lang="en-US" altLang="en-US" sz="1100" b="0" i="0" u="none" strike="noStrike" cap="none" normalizeH="0" baseline="0" dirty="0">
                <a:ln>
                  <a:noFill/>
                </a:ln>
                <a:solidFill>
                  <a:schemeClr val="tx1"/>
                </a:solidFill>
                <a:effectLst/>
              </a:rPr>
              <a:t> As AI systems increasingly handle sensitive data, securing them becomes vital for complying with regulations like GDPR and others.</a:t>
            </a:r>
          </a:p>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a:ln>
                  <a:noFill/>
                </a:ln>
                <a:solidFill>
                  <a:schemeClr val="accent2"/>
                </a:solidFill>
                <a:effectLst/>
              </a:rPr>
              <a:t>2. System Reliability and Integrity: </a:t>
            </a:r>
            <a:endParaRPr kumimoji="0" lang="en-US" altLang="en-US" sz="1400" b="0" i="0" u="none" strike="noStrike" cap="none" normalizeH="0" baseline="0" dirty="0">
              <a:ln>
                <a:noFill/>
              </a:ln>
              <a:solidFill>
                <a:schemeClr val="accent2"/>
              </a:solidFill>
              <a:effectLst/>
            </a:endParaRP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Ensuring Correct Functioning:</a:t>
            </a:r>
            <a:r>
              <a:rPr kumimoji="0" lang="en-US" altLang="en-US" sz="1100" b="0" i="0" u="none" strike="noStrike" cap="none" normalizeH="0" baseline="0" dirty="0">
                <a:ln>
                  <a:noFill/>
                </a:ln>
                <a:solidFill>
                  <a:schemeClr val="tx1"/>
                </a:solidFill>
                <a:effectLst/>
              </a:rPr>
              <a:t> Secure AI models help ensure that AI systems operate as intended, even when facing potential threats or vulnerabilities, maintaining reliability and integrity. </a:t>
            </a: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Preventing Malicious Manipulation:</a:t>
            </a:r>
            <a:r>
              <a:rPr kumimoji="0" lang="en-US" altLang="en-US" sz="1100" b="0" i="0" u="none" strike="noStrike" cap="none" normalizeH="0" baseline="0" dirty="0">
                <a:ln>
                  <a:noFill/>
                </a:ln>
                <a:solidFill>
                  <a:schemeClr val="tx1"/>
                </a:solidFill>
                <a:effectLst/>
              </a:rPr>
              <a:t> By securing AI models, organizations can prevent malicious actors from manipulating or compromising the AI system, ensuring its intended purpose. </a:t>
            </a:r>
          </a:p>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a:ln>
                  <a:noFill/>
                </a:ln>
                <a:solidFill>
                  <a:schemeClr val="accent2"/>
                </a:solidFill>
                <a:effectLst/>
              </a:rPr>
              <a:t>3. Building Trust and Reputation:</a:t>
            </a:r>
            <a:endParaRPr kumimoji="0" lang="en-US" altLang="en-US" sz="1400" b="0" i="0" u="none" strike="noStrike" cap="none" normalizeH="0" baseline="0" dirty="0">
              <a:ln>
                <a:noFill/>
              </a:ln>
              <a:solidFill>
                <a:schemeClr val="accent2"/>
              </a:solidFill>
              <a:effectLst/>
            </a:endParaRP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Strengthening Stakeholder Confidence:</a:t>
            </a:r>
            <a:r>
              <a:rPr kumimoji="0" lang="en-US" altLang="en-US" sz="1100" b="0" i="0" u="none" strike="noStrike" cap="none" normalizeH="0" baseline="0" dirty="0">
                <a:ln>
                  <a:noFill/>
                </a:ln>
                <a:solidFill>
                  <a:schemeClr val="tx1"/>
                </a:solidFill>
                <a:effectLst/>
              </a:rPr>
              <a:t> Demonstrating a commitment to AI security builds trust with stakeholders, including employees, customers, and the public, fostering a positive reputation. </a:t>
            </a:r>
          </a:p>
          <a:p>
            <a:pPr marL="0" marR="0" lvl="0" indent="0" algn="l" defTabSz="914400" rtl="0" eaLnBrk="0" fontAlgn="base" latinLnBrk="0" hangingPunct="0">
              <a:lnSpc>
                <a:spcPts val="156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Minimizing Risks and Downtime:</a:t>
            </a:r>
            <a:r>
              <a:rPr kumimoji="0" lang="en-US" altLang="en-US" sz="1100" b="0" i="0" u="none" strike="noStrike" cap="none" normalizeH="0" baseline="0" dirty="0">
                <a:ln>
                  <a:noFill/>
                </a:ln>
                <a:solidFill>
                  <a:schemeClr val="tx1"/>
                </a:solidFill>
                <a:effectLst/>
              </a:rPr>
              <a:t> Proactive security measures, such as securing AI models, help reduce the risk of downtime, data breaches, and other disruptions, minimizing potential damage to the organization.</a:t>
            </a:r>
          </a:p>
        </p:txBody>
      </p:sp>
    </p:spTree>
    <p:extLst>
      <p:ext uri="{BB962C8B-B14F-4D97-AF65-F5344CB8AC3E}">
        <p14:creationId xmlns:p14="http://schemas.microsoft.com/office/powerpoint/2010/main" val="17423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6C25C-A063-1AA5-7C6C-D756F0EE1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26A7A-683B-D6ED-BBAF-1B9B706D28B1}"/>
              </a:ext>
            </a:extLst>
          </p:cNvPr>
          <p:cNvSpPr>
            <a:spLocks noGrp="1"/>
          </p:cNvSpPr>
          <p:nvPr>
            <p:ph type="title"/>
          </p:nvPr>
        </p:nvSpPr>
        <p:spPr/>
        <p:txBody>
          <a:bodyPr>
            <a:normAutofit fontScale="90000"/>
          </a:bodyPr>
          <a:lstStyle/>
          <a:p>
            <a:pPr marL="180000"/>
            <a:r>
              <a:rPr lang="en-US" dirty="0"/>
              <a:t>Significance of Securing AI Models (Contd.)</a:t>
            </a:r>
            <a:endParaRPr lang="en-IN" dirty="0"/>
          </a:p>
        </p:txBody>
      </p:sp>
      <p:sp>
        <p:nvSpPr>
          <p:cNvPr id="4" name="Footer Placeholder 3">
            <a:extLst>
              <a:ext uri="{FF2B5EF4-FFF2-40B4-BE49-F238E27FC236}">
                <a16:creationId xmlns:a16="http://schemas.microsoft.com/office/drawing/2014/main" id="{CEF63B2A-7902-F131-BDA1-F51A2133385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rPr>
              <a:t>Advancing AI Security</a:t>
            </a:r>
          </a:p>
        </p:txBody>
      </p:sp>
      <p:pic>
        <p:nvPicPr>
          <p:cNvPr id="14" name="Picture Placeholder 13">
            <a:extLst>
              <a:ext uri="{FF2B5EF4-FFF2-40B4-BE49-F238E27FC236}">
                <a16:creationId xmlns:a16="http://schemas.microsoft.com/office/drawing/2014/main" id="{0BA51BAC-2AC9-D026-73CB-2EB3D29444DF}"/>
              </a:ext>
            </a:extLst>
          </p:cNvPr>
          <p:cNvPicPr>
            <a:picLocks noGrp="1" noChangeAspect="1"/>
          </p:cNvPicPr>
          <p:nvPr>
            <p:ph type="pic" sz="quarter" idx="15"/>
          </p:nvPr>
        </p:nvPicPr>
        <p:blipFill>
          <a:blip r:embed="rId2"/>
          <a:srcRect l="570" r="570"/>
          <a:stretch/>
        </p:blipFill>
        <p:spPr>
          <a:xfrm>
            <a:off x="6930521" y="2344666"/>
            <a:ext cx="5177490" cy="2931663"/>
          </a:xfrm>
          <a:ln w="19050">
            <a:solidFill>
              <a:schemeClr val="tx1"/>
            </a:solidFill>
          </a:ln>
        </p:spPr>
      </p:pic>
      <p:sp>
        <p:nvSpPr>
          <p:cNvPr id="8" name="Date Placeholder 7">
            <a:extLst>
              <a:ext uri="{FF2B5EF4-FFF2-40B4-BE49-F238E27FC236}">
                <a16:creationId xmlns:a16="http://schemas.microsoft.com/office/drawing/2014/main" id="{BC63839A-2C95-5EEE-83FD-3145DFF78F42}"/>
              </a:ext>
            </a:extLst>
          </p:cNvPr>
          <p:cNvSpPr>
            <a:spLocks noGrp="1"/>
          </p:cNvSpPr>
          <p:nvPr>
            <p:ph type="dt" sz="half" idx="10"/>
          </p:nvPr>
        </p:nvSpPr>
        <p:spPr/>
        <p:txBody>
          <a:bodyPr/>
          <a:lstStyle/>
          <a:p>
            <a:r>
              <a:rPr lang="en-US" dirty="0">
                <a:solidFill>
                  <a:schemeClr val="tx1"/>
                </a:solidFill>
                <a:effectLst/>
              </a:rPr>
              <a:t>2025</a:t>
            </a:r>
          </a:p>
        </p:txBody>
      </p:sp>
      <p:sp>
        <p:nvSpPr>
          <p:cNvPr id="9" name="Slide Number Placeholder 8">
            <a:extLst>
              <a:ext uri="{FF2B5EF4-FFF2-40B4-BE49-F238E27FC236}">
                <a16:creationId xmlns:a16="http://schemas.microsoft.com/office/drawing/2014/main" id="{9F02F765-30FB-3433-F7FA-5A528DAE1A78}"/>
              </a:ext>
            </a:extLst>
          </p:cNvPr>
          <p:cNvSpPr>
            <a:spLocks noGrp="1"/>
          </p:cNvSpPr>
          <p:nvPr>
            <p:ph type="sldNum" sz="quarter" idx="12"/>
          </p:nvPr>
        </p:nvSpPr>
        <p:spPr/>
        <p:txBody>
          <a:bodyPr/>
          <a:lstStyle/>
          <a:p>
            <a:fld id="{E20EFF4B-E35B-4DE6-97A9-05E54E649A15}" type="slidenum">
              <a:rPr lang="en-US" smtClean="0">
                <a:solidFill>
                  <a:schemeClr val="tx1"/>
                </a:solidFill>
                <a:effectLst/>
              </a:rPr>
              <a:pPr/>
              <a:t>12</a:t>
            </a:fld>
            <a:endParaRPr lang="en-US" dirty="0">
              <a:solidFill>
                <a:schemeClr val="tx1"/>
              </a:solidFill>
              <a:effectLst/>
            </a:endParaRPr>
          </a:p>
        </p:txBody>
      </p:sp>
      <p:sp>
        <p:nvSpPr>
          <p:cNvPr id="10" name="Rectangle 1">
            <a:extLst>
              <a:ext uri="{FF2B5EF4-FFF2-40B4-BE49-F238E27FC236}">
                <a16:creationId xmlns:a16="http://schemas.microsoft.com/office/drawing/2014/main" id="{11F2853D-B99F-494D-1A33-7269FDD7DB77}"/>
              </a:ext>
            </a:extLst>
          </p:cNvPr>
          <p:cNvSpPr>
            <a:spLocks noGrp="1" noChangeArrowheads="1"/>
          </p:cNvSpPr>
          <p:nvPr>
            <p:ph idx="1"/>
          </p:nvPr>
        </p:nvSpPr>
        <p:spPr bwMode="auto">
          <a:xfrm>
            <a:off x="639413" y="1786865"/>
            <a:ext cx="6291108" cy="404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400" i="0" u="none" strike="noStrike" cap="none" normalizeH="0" baseline="0" dirty="0">
                <a:ln>
                  <a:noFill/>
                </a:ln>
                <a:solidFill>
                  <a:schemeClr val="accent2"/>
                </a:solidFill>
                <a:effectLst/>
              </a:rPr>
              <a:t>4. Enhancing Efficiency and Productivity: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effectLst/>
              </a:rPr>
              <a:t>Proactive Threat Management: </a:t>
            </a:r>
            <a:r>
              <a:rPr kumimoji="0" lang="en-US" altLang="en-US" sz="1100" b="0" i="0" u="none" strike="noStrike" cap="none" normalizeH="0" baseline="0" dirty="0">
                <a:ln>
                  <a:noFill/>
                </a:ln>
                <a:solidFill>
                  <a:schemeClr val="tx1"/>
                </a:solidFill>
                <a:effectLst/>
              </a:rPr>
              <a:t>By identifying and addressing security vulnerabilities early, organizations can avoid costly and disruptive incidents, improving efficiency and productivity.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effectLst/>
              </a:rPr>
              <a:t>Optimizing AI Development: </a:t>
            </a:r>
            <a:r>
              <a:rPr kumimoji="0" lang="en-US" altLang="en-US" sz="1100" b="0" i="0" u="none" strike="noStrike" cap="none" normalizeH="0" baseline="0" dirty="0">
                <a:ln>
                  <a:noFill/>
                </a:ln>
                <a:solidFill>
                  <a:schemeClr val="tx1"/>
                </a:solidFill>
                <a:effectLst/>
              </a:rPr>
              <a:t>Secure AI model development practices can lead to more robust and reliable AI systems, allowing organizations to focus on innovation and value creation.</a:t>
            </a:r>
            <a:r>
              <a:rPr kumimoji="0" lang="en-US" altLang="en-US" sz="1400" b="0" i="0" u="none" strike="noStrike" cap="none" normalizeH="0" baseline="0" dirty="0">
                <a:ln>
                  <a:noFill/>
                </a:ln>
                <a:solidFill>
                  <a:schemeClr val="tx1"/>
                </a:solidFill>
                <a:effectLst/>
              </a:rPr>
              <a:t> </a:t>
            </a: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None/>
              <a:tabLst/>
            </a:pPr>
            <a:r>
              <a:rPr kumimoji="0" lang="en-US" altLang="en-US" sz="1400" i="0" u="none" strike="noStrike" cap="none" normalizeH="0" baseline="0" dirty="0">
                <a:ln>
                  <a:noFill/>
                </a:ln>
                <a:solidFill>
                  <a:schemeClr val="accent2"/>
                </a:solidFill>
                <a:effectLst/>
              </a:rPr>
              <a:t>5. AI Security Landscape: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Evolving Threats: </a:t>
            </a:r>
            <a:r>
              <a:rPr kumimoji="0" lang="en-US" altLang="en-US" sz="1100" b="0" i="0" u="none" strike="noStrike" cap="none" normalizeH="0" baseline="0" dirty="0">
                <a:ln>
                  <a:noFill/>
                </a:ln>
                <a:solidFill>
                  <a:schemeClr val="tx1"/>
                </a:solidFill>
                <a:effectLst/>
              </a:rPr>
              <a:t>As AI technologies advance, so do the threats and vulnerabilities they face, making AI security an ongoing process.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AI Security Tools and Techniques: </a:t>
            </a:r>
            <a:r>
              <a:rPr kumimoji="0" lang="en-US" altLang="en-US" sz="1100" b="0" i="0" u="none" strike="noStrike" cap="none" normalizeH="0" baseline="0" dirty="0">
                <a:ln>
                  <a:noFill/>
                </a:ln>
                <a:solidFill>
                  <a:schemeClr val="tx1"/>
                </a:solidFill>
                <a:effectLst/>
              </a:rPr>
              <a:t>Organizations are increasingly using AI security tools and techniques to protect their AI systems, including threat detection, incident response, and vulnerability management.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Importance of a Holistic Approach:</a:t>
            </a:r>
            <a:r>
              <a:rPr kumimoji="0" lang="en-US" altLang="en-US" sz="1100" b="0" i="0" u="none" strike="noStrike" cap="none" normalizeH="0" baseline="0" dirty="0">
                <a:ln>
                  <a:noFill/>
                </a:ln>
                <a:solidFill>
                  <a:schemeClr val="tx1"/>
                </a:solidFill>
                <a:effectLst/>
              </a:rPr>
              <a:t> AI security requires a comprehensive approach that encompasses all aspects of the AI lifecycle, from data collection and model training to deployment and monitoring.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5599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4D4CB8B-1E05-1099-E329-B4E51E9E7FA6}"/>
              </a:ext>
            </a:extLst>
          </p:cNvPr>
          <p:cNvPicPr>
            <a:picLocks noChangeAspect="1"/>
          </p:cNvPicPr>
          <p:nvPr/>
        </p:nvPicPr>
        <p:blipFill>
          <a:blip r:embed="rId2"/>
          <a:stretch>
            <a:fillRect/>
          </a:stretch>
        </p:blipFill>
        <p:spPr>
          <a:xfrm>
            <a:off x="6096000" y="4519961"/>
            <a:ext cx="6095521" cy="2361888"/>
          </a:xfrm>
          <a:prstGeom prst="rect">
            <a:avLst/>
          </a:prstGeom>
          <a:ln w="19050">
            <a:solidFill>
              <a:schemeClr val="tx1"/>
            </a:solidFill>
          </a:ln>
        </p:spPr>
      </p:pic>
      <p:pic>
        <p:nvPicPr>
          <p:cNvPr id="32" name="Picture 31">
            <a:extLst>
              <a:ext uri="{FF2B5EF4-FFF2-40B4-BE49-F238E27FC236}">
                <a16:creationId xmlns:a16="http://schemas.microsoft.com/office/drawing/2014/main" id="{98D68BF7-62E6-A509-07A3-E1D683810EAC}"/>
              </a:ext>
            </a:extLst>
          </p:cNvPr>
          <p:cNvPicPr>
            <a:picLocks noChangeAspect="1"/>
          </p:cNvPicPr>
          <p:nvPr/>
        </p:nvPicPr>
        <p:blipFill>
          <a:blip r:embed="rId3"/>
          <a:stretch>
            <a:fillRect/>
          </a:stretch>
        </p:blipFill>
        <p:spPr>
          <a:xfrm>
            <a:off x="6096000" y="2026277"/>
            <a:ext cx="6096000" cy="2493684"/>
          </a:xfrm>
          <a:prstGeom prst="rect">
            <a:avLst/>
          </a:prstGeom>
          <a:ln w="19050">
            <a:solidFill>
              <a:schemeClr val="tx1"/>
            </a:solidFill>
          </a:ln>
        </p:spPr>
      </p:pic>
      <p:sp>
        <p:nvSpPr>
          <p:cNvPr id="3" name="Title 2">
            <a:extLst>
              <a:ext uri="{FF2B5EF4-FFF2-40B4-BE49-F238E27FC236}">
                <a16:creationId xmlns:a16="http://schemas.microsoft.com/office/drawing/2014/main" id="{BAE91FB3-9294-C34F-2C18-965A6458D15A}"/>
              </a:ext>
            </a:extLst>
          </p:cNvPr>
          <p:cNvSpPr>
            <a:spLocks noGrp="1"/>
          </p:cNvSpPr>
          <p:nvPr>
            <p:ph type="ctrTitle"/>
          </p:nvPr>
        </p:nvSpPr>
        <p:spPr/>
        <p:txBody>
          <a:bodyPr/>
          <a:lstStyle/>
          <a:p>
            <a:r>
              <a:rPr lang="en-US" dirty="0"/>
              <a:t>My Work &amp; Contributions</a:t>
            </a:r>
            <a:endParaRPr lang="en-IN" dirty="0"/>
          </a:p>
        </p:txBody>
      </p:sp>
      <p:sp>
        <p:nvSpPr>
          <p:cNvPr id="4" name="Text Placeholder 3">
            <a:extLst>
              <a:ext uri="{FF2B5EF4-FFF2-40B4-BE49-F238E27FC236}">
                <a16:creationId xmlns:a16="http://schemas.microsoft.com/office/drawing/2014/main" id="{6F0A1EA8-B2F3-2DE0-4F3A-512DF822A2B4}"/>
              </a:ext>
            </a:extLst>
          </p:cNvPr>
          <p:cNvSpPr>
            <a:spLocks noGrp="1"/>
          </p:cNvSpPr>
          <p:nvPr>
            <p:ph type="body" sz="quarter" idx="14"/>
          </p:nvPr>
        </p:nvSpPr>
        <p:spPr/>
        <p:txBody>
          <a:bodyPr/>
          <a:lstStyle/>
          <a:p>
            <a:r>
              <a:rPr lang="en-US" dirty="0"/>
              <a:t>Key Achievements</a:t>
            </a:r>
            <a:endParaRPr lang="en-IN" dirty="0"/>
          </a:p>
        </p:txBody>
      </p:sp>
      <p:pic>
        <p:nvPicPr>
          <p:cNvPr id="40" name="Picture 39">
            <a:extLst>
              <a:ext uri="{FF2B5EF4-FFF2-40B4-BE49-F238E27FC236}">
                <a16:creationId xmlns:a16="http://schemas.microsoft.com/office/drawing/2014/main" id="{8F16F866-6C3D-66BD-A8B9-BDF224594537}"/>
              </a:ext>
            </a:extLst>
          </p:cNvPr>
          <p:cNvPicPr>
            <a:picLocks noChangeAspect="1"/>
          </p:cNvPicPr>
          <p:nvPr/>
        </p:nvPicPr>
        <p:blipFill>
          <a:blip r:embed="rId4"/>
          <a:stretch>
            <a:fillRect/>
          </a:stretch>
        </p:blipFill>
        <p:spPr>
          <a:xfrm>
            <a:off x="6085702" y="0"/>
            <a:ext cx="6116115" cy="1992167"/>
          </a:xfrm>
          <a:prstGeom prst="rect">
            <a:avLst/>
          </a:prstGeom>
          <a:ln w="12700">
            <a:solidFill>
              <a:schemeClr val="tx1"/>
            </a:solidFill>
          </a:ln>
        </p:spPr>
      </p:pic>
      <p:sp>
        <p:nvSpPr>
          <p:cNvPr id="2" name="Footer Placeholder 17">
            <a:extLst>
              <a:ext uri="{FF2B5EF4-FFF2-40B4-BE49-F238E27FC236}">
                <a16:creationId xmlns:a16="http://schemas.microsoft.com/office/drawing/2014/main" id="{2B333F38-A920-B9CD-7BBD-65B2372E2C93}"/>
              </a:ext>
            </a:extLst>
          </p:cNvPr>
          <p:cNvSpPr txBox="1">
            <a:spLocks/>
          </p:cNvSpPr>
          <p:nvPr/>
        </p:nvSpPr>
        <p:spPr>
          <a:xfrm>
            <a:off x="639413" y="6356350"/>
            <a:ext cx="629110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Advancing AI Security</a:t>
            </a:r>
            <a:endParaRPr lang="en-US" dirty="0"/>
          </a:p>
        </p:txBody>
      </p:sp>
    </p:spTree>
    <p:extLst>
      <p:ext uri="{BB962C8B-B14F-4D97-AF65-F5344CB8AC3E}">
        <p14:creationId xmlns:p14="http://schemas.microsoft.com/office/powerpoint/2010/main" val="221884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D0852-FFA7-DF50-C06A-18E92F0EC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671C5-73E8-A51B-2806-1BC39C094A8D}"/>
              </a:ext>
            </a:extLst>
          </p:cNvPr>
          <p:cNvSpPr>
            <a:spLocks noGrp="1"/>
          </p:cNvSpPr>
          <p:nvPr>
            <p:ph type="title"/>
          </p:nvPr>
        </p:nvSpPr>
        <p:spPr>
          <a:xfrm>
            <a:off x="6481017" y="1870023"/>
            <a:ext cx="5137112" cy="524221"/>
          </a:xfrm>
        </p:spPr>
        <p:txBody>
          <a:bodyPr>
            <a:normAutofit fontScale="90000"/>
          </a:bodyPr>
          <a:lstStyle/>
          <a:p>
            <a:pPr algn="ctr"/>
            <a:r>
              <a:rPr lang="en-US" b="1" dirty="0"/>
              <a:t>Securing AI &amp; ML</a:t>
            </a:r>
            <a:endParaRPr lang="en-IN" dirty="0"/>
          </a:p>
        </p:txBody>
      </p:sp>
      <p:sp>
        <p:nvSpPr>
          <p:cNvPr id="5" name="Text Placeholder 4">
            <a:extLst>
              <a:ext uri="{FF2B5EF4-FFF2-40B4-BE49-F238E27FC236}">
                <a16:creationId xmlns:a16="http://schemas.microsoft.com/office/drawing/2014/main" id="{E154C503-4D38-C75C-A9B5-41ECC7A127B5}"/>
              </a:ext>
            </a:extLst>
          </p:cNvPr>
          <p:cNvSpPr>
            <a:spLocks noGrp="1"/>
          </p:cNvSpPr>
          <p:nvPr>
            <p:ph type="body" sz="quarter" idx="15"/>
          </p:nvPr>
        </p:nvSpPr>
        <p:spPr>
          <a:xfrm>
            <a:off x="6480667" y="2383489"/>
            <a:ext cx="5136671" cy="2613834"/>
          </a:xfrm>
        </p:spPr>
        <p:txBody>
          <a:bodyPr>
            <a:noAutofit/>
          </a:bodyPr>
          <a:lstStyle/>
          <a:p>
            <a:pPr algn="just"/>
            <a:r>
              <a:rPr lang="en-US" sz="1100" dirty="0"/>
              <a:t>AI and ML have transformed industries, from self-driving cars to LLMs, but growing complexity brings security risks. Threats like prompt injection, data poisoning, backdoor attacks, and adversarial inputs highlight the need for robust AI security. This document covers brief fundamentals of AI &amp; ML, LLMs architecture and working, key AI threats and defense strategies, including adversarial training, model monitoring, and secure AI development to ensure reliable and trustworthy AI systems.</a:t>
            </a:r>
            <a:endParaRPr lang="en-IN" sz="1100" dirty="0"/>
          </a:p>
        </p:txBody>
      </p:sp>
      <p:sp>
        <p:nvSpPr>
          <p:cNvPr id="6" name="Footer Placeholder 5">
            <a:extLst>
              <a:ext uri="{FF2B5EF4-FFF2-40B4-BE49-F238E27FC236}">
                <a16:creationId xmlns:a16="http://schemas.microsoft.com/office/drawing/2014/main" id="{5ECDEC1F-AF2E-D0A8-7D2F-B1138579F3BC}"/>
              </a:ext>
            </a:extLst>
          </p:cNvPr>
          <p:cNvSpPr>
            <a:spLocks noGrp="1"/>
          </p:cNvSpPr>
          <p:nvPr>
            <p:ph type="ftr" sz="quarter" idx="11"/>
          </p:nvPr>
        </p:nvSpPr>
        <p:spPr/>
        <p:txBody>
          <a:bodyPr/>
          <a:lstStyle/>
          <a:p>
            <a:r>
              <a:rPr lang="en-US" dirty="0"/>
              <a:t>Advancing AI Security</a:t>
            </a:r>
          </a:p>
        </p:txBody>
      </p:sp>
      <p:sp>
        <p:nvSpPr>
          <p:cNvPr id="7" name="Date Placeholder 6">
            <a:extLst>
              <a:ext uri="{FF2B5EF4-FFF2-40B4-BE49-F238E27FC236}">
                <a16:creationId xmlns:a16="http://schemas.microsoft.com/office/drawing/2014/main" id="{0F4EE1FC-B764-B7FC-26AC-437B4716037D}"/>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8" name="Slide Number Placeholder 7">
            <a:extLst>
              <a:ext uri="{FF2B5EF4-FFF2-40B4-BE49-F238E27FC236}">
                <a16:creationId xmlns:a16="http://schemas.microsoft.com/office/drawing/2014/main" id="{63DCB589-FE88-D6C0-8AAB-2C31852046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3" name="TextBox 12">
            <a:extLst>
              <a:ext uri="{FF2B5EF4-FFF2-40B4-BE49-F238E27FC236}">
                <a16:creationId xmlns:a16="http://schemas.microsoft.com/office/drawing/2014/main" id="{54F61D92-7AE5-D554-2635-A7E04D867BD4}"/>
              </a:ext>
            </a:extLst>
          </p:cNvPr>
          <p:cNvSpPr txBox="1"/>
          <p:nvPr/>
        </p:nvSpPr>
        <p:spPr>
          <a:xfrm>
            <a:off x="5954184" y="1562246"/>
            <a:ext cx="1758950"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t>DOCUMENTATION</a:t>
            </a:r>
            <a:endParaRPr lang="en-IN" sz="1400" dirty="0"/>
          </a:p>
        </p:txBody>
      </p:sp>
      <p:pic>
        <p:nvPicPr>
          <p:cNvPr id="15" name="Picture Placeholder 14">
            <a:extLst>
              <a:ext uri="{FF2B5EF4-FFF2-40B4-BE49-F238E27FC236}">
                <a16:creationId xmlns:a16="http://schemas.microsoft.com/office/drawing/2014/main" id="{F2289CBA-CE43-7DDE-A53A-2F6553B5E776}"/>
              </a:ext>
            </a:extLst>
          </p:cNvPr>
          <p:cNvPicPr>
            <a:picLocks noGrp="1" noChangeAspect="1"/>
          </p:cNvPicPr>
          <p:nvPr>
            <p:ph type="pic" sz="quarter" idx="13"/>
          </p:nvPr>
        </p:nvPicPr>
        <p:blipFill>
          <a:blip r:embed="rId2"/>
          <a:srcRect l="5703" t="9270" r="6374" b="10232"/>
          <a:stretch/>
        </p:blipFill>
        <p:spPr>
          <a:xfrm>
            <a:off x="639413" y="696104"/>
            <a:ext cx="4715369" cy="2694796"/>
          </a:xfrm>
          <a:ln w="28575">
            <a:solidFill>
              <a:schemeClr val="tx1"/>
            </a:solidFill>
          </a:ln>
        </p:spPr>
      </p:pic>
      <p:pic>
        <p:nvPicPr>
          <p:cNvPr id="16" name="Picture Placeholder 15">
            <a:extLst>
              <a:ext uri="{FF2B5EF4-FFF2-40B4-BE49-F238E27FC236}">
                <a16:creationId xmlns:a16="http://schemas.microsoft.com/office/drawing/2014/main" id="{35307A33-E645-B4C5-7016-5AC490B4F63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327" t="2658" r="2039" b="2658"/>
          <a:stretch/>
        </p:blipFill>
        <p:spPr>
          <a:xfrm>
            <a:off x="639413" y="3631470"/>
            <a:ext cx="4715370" cy="2562738"/>
          </a:xfrm>
          <a:prstGeom prst="rect">
            <a:avLst/>
          </a:prstGeom>
          <a:ln w="28575">
            <a:solidFill>
              <a:schemeClr val="tx1"/>
            </a:solidFill>
          </a:ln>
        </p:spPr>
      </p:pic>
    </p:spTree>
    <p:extLst>
      <p:ext uri="{BB962C8B-B14F-4D97-AF65-F5344CB8AC3E}">
        <p14:creationId xmlns:p14="http://schemas.microsoft.com/office/powerpoint/2010/main" val="98316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DBE1-0056-4715-2789-7338CD248AE3}"/>
              </a:ext>
            </a:extLst>
          </p:cNvPr>
          <p:cNvSpPr>
            <a:spLocks noGrp="1"/>
          </p:cNvSpPr>
          <p:nvPr>
            <p:ph type="title"/>
          </p:nvPr>
        </p:nvSpPr>
        <p:spPr/>
        <p:txBody>
          <a:bodyPr>
            <a:normAutofit/>
          </a:bodyPr>
          <a:lstStyle/>
          <a:p>
            <a:r>
              <a:rPr lang="en-US" dirty="0"/>
              <a:t>Securing AI &amp; ML</a:t>
            </a:r>
            <a:endParaRPr lang="en-IN" dirty="0"/>
          </a:p>
        </p:txBody>
      </p:sp>
      <p:sp>
        <p:nvSpPr>
          <p:cNvPr id="3" name="Content Placeholder 2">
            <a:extLst>
              <a:ext uri="{FF2B5EF4-FFF2-40B4-BE49-F238E27FC236}">
                <a16:creationId xmlns:a16="http://schemas.microsoft.com/office/drawing/2014/main" id="{9EEB27C3-47CB-BB68-A974-37627F79FB0E}"/>
              </a:ext>
            </a:extLst>
          </p:cNvPr>
          <p:cNvSpPr>
            <a:spLocks noGrp="1"/>
          </p:cNvSpPr>
          <p:nvPr>
            <p:ph idx="14"/>
          </p:nvPr>
        </p:nvSpPr>
        <p:spPr>
          <a:xfrm>
            <a:off x="648934" y="1032165"/>
            <a:ext cx="4948985" cy="673405"/>
          </a:xfrm>
        </p:spPr>
        <p:txBody>
          <a:bodyPr/>
          <a:lstStyle/>
          <a:p>
            <a:pPr>
              <a:lnSpc>
                <a:spcPct val="100000"/>
              </a:lnSpc>
            </a:pPr>
            <a:r>
              <a:rPr lang="en-IN" dirty="0"/>
              <a:t>AI &amp; ML Fundamentals &amp; Security Risks</a:t>
            </a:r>
          </a:p>
        </p:txBody>
      </p:sp>
      <p:sp>
        <p:nvSpPr>
          <p:cNvPr id="4" name="Content Placeholder 3">
            <a:extLst>
              <a:ext uri="{FF2B5EF4-FFF2-40B4-BE49-F238E27FC236}">
                <a16:creationId xmlns:a16="http://schemas.microsoft.com/office/drawing/2014/main" id="{D9A464B1-E00D-E80B-94D4-725879D8F327}"/>
              </a:ext>
            </a:extLst>
          </p:cNvPr>
          <p:cNvSpPr>
            <a:spLocks noGrp="1"/>
          </p:cNvSpPr>
          <p:nvPr>
            <p:ph idx="1"/>
          </p:nvPr>
        </p:nvSpPr>
        <p:spPr>
          <a:xfrm>
            <a:off x="639412" y="1731875"/>
            <a:ext cx="4948984" cy="4334052"/>
          </a:xfrm>
          <a:solidFill>
            <a:schemeClr val="bg1"/>
          </a:solidFill>
        </p:spPr>
        <p:txBody>
          <a:bodyPr>
            <a:noAutofit/>
          </a:bodyPr>
          <a:lstStyle/>
          <a:p>
            <a:pPr marL="0" indent="0" algn="just">
              <a:buNone/>
            </a:pPr>
            <a:r>
              <a:rPr lang="en-US" sz="1000" dirty="0"/>
              <a:t>🔹Artificial Intelligence (AI) &amp; Machine Learning (ML)</a:t>
            </a:r>
            <a:br>
              <a:rPr lang="en-US" sz="1000" dirty="0"/>
            </a:br>
            <a:r>
              <a:rPr lang="en-US" sz="1000" b="0" dirty="0"/>
              <a:t>AI enables Artificial machines to simulate human intelligence, while ML allows systems to learn from data. Examples: Self-driving cars use AI for decision-making, and ML for object recognition.</a:t>
            </a:r>
          </a:p>
          <a:p>
            <a:pPr marL="0" indent="0">
              <a:buNone/>
            </a:pPr>
            <a:r>
              <a:rPr lang="en-US" sz="1000" dirty="0"/>
              <a:t>🔹 Neural Networks &amp; Deep Learning</a:t>
            </a:r>
            <a:br>
              <a:rPr lang="en-US" sz="1000" dirty="0"/>
            </a:br>
            <a:r>
              <a:rPr lang="en-US" sz="1000" b="0" u="sng" dirty="0"/>
              <a:t>Neural Networks</a:t>
            </a:r>
            <a:r>
              <a:rPr lang="en-US" sz="1000" b="0" dirty="0"/>
              <a:t>: Modeled after the human brain, using interconnected layers to process data.</a:t>
            </a:r>
            <a:br>
              <a:rPr lang="en-US" sz="1000" b="0" dirty="0"/>
            </a:br>
            <a:r>
              <a:rPr lang="en-US" sz="1000" b="0" u="sng" dirty="0"/>
              <a:t>Deep Learning</a:t>
            </a:r>
            <a:r>
              <a:rPr lang="en-US" sz="1000" b="0" dirty="0"/>
              <a:t>: A subset of ML using multi-layered neural networks for complex tasks. Example: Self-driving cars use deep learning (CNNs) to detect lane markings in various conditions</a:t>
            </a:r>
            <a:r>
              <a:rPr lang="en-US" sz="1000" dirty="0"/>
              <a:t>.</a:t>
            </a:r>
          </a:p>
          <a:p>
            <a:pPr marL="0" indent="0">
              <a:buNone/>
            </a:pPr>
            <a:r>
              <a:rPr lang="en-US" sz="1000" dirty="0"/>
              <a:t>🔹 Large Language Models (LLMs)</a:t>
            </a:r>
            <a:br>
              <a:rPr lang="en-US" sz="1000" dirty="0"/>
            </a:br>
            <a:r>
              <a:rPr lang="en-US" sz="1000" b="0" dirty="0"/>
              <a:t>Advanced AI systems trained on vast datasets to perform tasks like text generation and translation.</a:t>
            </a:r>
            <a:br>
              <a:rPr lang="en-US" sz="1000" b="0" dirty="0"/>
            </a:br>
            <a:r>
              <a:rPr lang="en-US" sz="1000" b="0" dirty="0"/>
              <a:t>Example: GPT models use transformers to predict and generate meaningful responses.</a:t>
            </a:r>
            <a:endParaRPr lang="en-IN" sz="1000" b="0" dirty="0"/>
          </a:p>
        </p:txBody>
      </p:sp>
      <p:sp>
        <p:nvSpPr>
          <p:cNvPr id="5" name="Content Placeholder 4">
            <a:extLst>
              <a:ext uri="{FF2B5EF4-FFF2-40B4-BE49-F238E27FC236}">
                <a16:creationId xmlns:a16="http://schemas.microsoft.com/office/drawing/2014/main" id="{91B171E3-FCD1-E733-19B6-DE59C9060E6E}"/>
              </a:ext>
            </a:extLst>
          </p:cNvPr>
          <p:cNvSpPr>
            <a:spLocks noGrp="1"/>
          </p:cNvSpPr>
          <p:nvPr>
            <p:ph idx="18"/>
          </p:nvPr>
        </p:nvSpPr>
        <p:spPr>
          <a:xfrm>
            <a:off x="5933682" y="1028663"/>
            <a:ext cx="5584225" cy="465155"/>
          </a:xfrm>
        </p:spPr>
        <p:txBody>
          <a:bodyPr/>
          <a:lstStyle/>
          <a:p>
            <a:r>
              <a:rPr lang="en-IN" dirty="0"/>
              <a:t>AI &amp; ML Security Risks</a:t>
            </a:r>
          </a:p>
        </p:txBody>
      </p:sp>
      <p:sp>
        <p:nvSpPr>
          <p:cNvPr id="6" name="Content Placeholder 5">
            <a:extLst>
              <a:ext uri="{FF2B5EF4-FFF2-40B4-BE49-F238E27FC236}">
                <a16:creationId xmlns:a16="http://schemas.microsoft.com/office/drawing/2014/main" id="{976637B0-6E28-9864-3FDA-D93F013D4F10}"/>
              </a:ext>
            </a:extLst>
          </p:cNvPr>
          <p:cNvSpPr>
            <a:spLocks noGrp="1"/>
          </p:cNvSpPr>
          <p:nvPr>
            <p:ph idx="17"/>
          </p:nvPr>
        </p:nvSpPr>
        <p:spPr>
          <a:xfrm>
            <a:off x="5933682" y="1629900"/>
            <a:ext cx="5593748" cy="1606013"/>
          </a:xfrm>
          <a:solidFill>
            <a:schemeClr val="bg1"/>
          </a:solidFill>
        </p:spPr>
        <p:txBody>
          <a:bodyPr>
            <a:noAutofit/>
          </a:bodyPr>
          <a:lstStyle/>
          <a:p>
            <a:pPr>
              <a:lnSpc>
                <a:spcPct val="100000"/>
              </a:lnSpc>
              <a:spcBef>
                <a:spcPts val="600"/>
              </a:spcBef>
            </a:pPr>
            <a:r>
              <a:rPr lang="en-IN" sz="1000" dirty="0"/>
              <a:t>Jailbreaking &amp; Prompt Injection </a:t>
            </a:r>
            <a:r>
              <a:rPr lang="en-IN" sz="1000" b="0" dirty="0"/>
              <a:t>– Exploiting AI models to bypass security measures.</a:t>
            </a:r>
          </a:p>
          <a:p>
            <a:pPr>
              <a:lnSpc>
                <a:spcPct val="100000"/>
              </a:lnSpc>
              <a:spcBef>
                <a:spcPts val="600"/>
              </a:spcBef>
            </a:pPr>
            <a:r>
              <a:rPr lang="en-IN" sz="1000" dirty="0"/>
              <a:t>Data Poisoning &amp; Backdoor Attacks</a:t>
            </a:r>
            <a:r>
              <a:rPr lang="en-IN" sz="1000" b="0" dirty="0"/>
              <a:t> – Injecting malicious data during training to manipulate AI behaviour.</a:t>
            </a:r>
          </a:p>
          <a:p>
            <a:pPr>
              <a:lnSpc>
                <a:spcPct val="100000"/>
              </a:lnSpc>
              <a:spcBef>
                <a:spcPts val="600"/>
              </a:spcBef>
            </a:pPr>
            <a:r>
              <a:rPr lang="en-IN" sz="1000" dirty="0"/>
              <a:t>Model Theft &amp; Privacy Risks</a:t>
            </a:r>
            <a:r>
              <a:rPr lang="en-IN" sz="1000" b="0" dirty="0"/>
              <a:t> – Extracting proprietary AI models through API interactions.</a:t>
            </a:r>
          </a:p>
          <a:p>
            <a:pPr>
              <a:lnSpc>
                <a:spcPct val="100000"/>
              </a:lnSpc>
              <a:spcBef>
                <a:spcPts val="600"/>
              </a:spcBef>
            </a:pPr>
            <a:r>
              <a:rPr lang="en-IN" sz="1000" dirty="0"/>
              <a:t>Adversarial Inputs </a:t>
            </a:r>
            <a:r>
              <a:rPr lang="en-IN" sz="1000" b="0" dirty="0"/>
              <a:t>– Manipulating input data to trick AI into incorrect predictions.</a:t>
            </a:r>
          </a:p>
        </p:txBody>
      </p:sp>
      <p:sp>
        <p:nvSpPr>
          <p:cNvPr id="7" name="Content Placeholder 6">
            <a:extLst>
              <a:ext uri="{FF2B5EF4-FFF2-40B4-BE49-F238E27FC236}">
                <a16:creationId xmlns:a16="http://schemas.microsoft.com/office/drawing/2014/main" id="{40AA5EE0-B0BC-78C0-2593-7C16F354EA8A}"/>
              </a:ext>
            </a:extLst>
          </p:cNvPr>
          <p:cNvSpPr>
            <a:spLocks noGrp="1"/>
          </p:cNvSpPr>
          <p:nvPr>
            <p:ph idx="16"/>
          </p:nvPr>
        </p:nvSpPr>
        <p:spPr>
          <a:xfrm>
            <a:off x="5968363" y="3381128"/>
            <a:ext cx="5584225" cy="465155"/>
          </a:xfrm>
        </p:spPr>
        <p:txBody>
          <a:bodyPr/>
          <a:lstStyle/>
          <a:p>
            <a:r>
              <a:rPr lang="en-IN" dirty="0"/>
              <a:t>Defence Strategies</a:t>
            </a:r>
          </a:p>
        </p:txBody>
      </p:sp>
      <p:sp>
        <p:nvSpPr>
          <p:cNvPr id="8" name="Content Placeholder 7">
            <a:extLst>
              <a:ext uri="{FF2B5EF4-FFF2-40B4-BE49-F238E27FC236}">
                <a16:creationId xmlns:a16="http://schemas.microsoft.com/office/drawing/2014/main" id="{2E477654-F9E0-F8A4-E00C-76BB03A03BA7}"/>
              </a:ext>
            </a:extLst>
          </p:cNvPr>
          <p:cNvSpPr>
            <a:spLocks noGrp="1"/>
          </p:cNvSpPr>
          <p:nvPr>
            <p:ph idx="15"/>
          </p:nvPr>
        </p:nvSpPr>
        <p:spPr>
          <a:xfrm>
            <a:off x="5958840" y="3991495"/>
            <a:ext cx="5593748" cy="2007363"/>
          </a:xfrm>
          <a:solidFill>
            <a:schemeClr val="bg1"/>
          </a:solidFill>
        </p:spPr>
        <p:txBody>
          <a:bodyPr>
            <a:noAutofit/>
          </a:bodyPr>
          <a:lstStyle/>
          <a:p>
            <a:pPr>
              <a:lnSpc>
                <a:spcPct val="100000"/>
              </a:lnSpc>
            </a:pPr>
            <a:r>
              <a:rPr lang="en-IN" sz="1000" dirty="0"/>
              <a:t>Robust Fine-Tuning &amp; Validation – </a:t>
            </a:r>
            <a:r>
              <a:rPr lang="en-IN" sz="1000" b="0" dirty="0"/>
              <a:t>Ensuring models are trained on trusted data sources.</a:t>
            </a:r>
          </a:p>
          <a:p>
            <a:pPr>
              <a:lnSpc>
                <a:spcPct val="100000"/>
              </a:lnSpc>
            </a:pPr>
            <a:r>
              <a:rPr lang="en-IN" sz="1000" dirty="0"/>
              <a:t>Red Teaming &amp; Adversarial Testing </a:t>
            </a:r>
            <a:r>
              <a:rPr lang="en-IN" sz="1000" b="0" dirty="0"/>
              <a:t>– Simulating attacks to strengthen AI defences.</a:t>
            </a:r>
          </a:p>
          <a:p>
            <a:pPr>
              <a:lnSpc>
                <a:spcPct val="100000"/>
              </a:lnSpc>
            </a:pPr>
            <a:r>
              <a:rPr lang="en-IN" sz="1000" dirty="0"/>
              <a:t>Watermarking &amp; Model Monitoring </a:t>
            </a:r>
            <a:r>
              <a:rPr lang="en-IN" sz="1000" b="0" dirty="0"/>
              <a:t>– Preventing unauthorized model use and data leakage</a:t>
            </a:r>
            <a:r>
              <a:rPr lang="en-IN" sz="1000" dirty="0"/>
              <a:t>.</a:t>
            </a:r>
          </a:p>
          <a:p>
            <a:pPr>
              <a:lnSpc>
                <a:spcPct val="100000"/>
              </a:lnSpc>
            </a:pPr>
            <a:r>
              <a:rPr lang="en-IN" sz="1000" dirty="0"/>
              <a:t>Secure Prompt Engineering – </a:t>
            </a:r>
            <a:r>
              <a:rPr lang="en-IN" sz="1000" b="0" dirty="0"/>
              <a:t>Designing safe input structures to prevent AI manipulation.</a:t>
            </a:r>
          </a:p>
        </p:txBody>
      </p:sp>
      <p:sp>
        <p:nvSpPr>
          <p:cNvPr id="9" name="Footer Placeholder 8">
            <a:extLst>
              <a:ext uri="{FF2B5EF4-FFF2-40B4-BE49-F238E27FC236}">
                <a16:creationId xmlns:a16="http://schemas.microsoft.com/office/drawing/2014/main" id="{76029FB1-1EC7-B0B7-F443-1EF3F99B2C7E}"/>
              </a:ext>
            </a:extLst>
          </p:cNvPr>
          <p:cNvSpPr>
            <a:spLocks noGrp="1"/>
          </p:cNvSpPr>
          <p:nvPr>
            <p:ph type="ftr" sz="quarter" idx="11"/>
          </p:nvPr>
        </p:nvSpPr>
        <p:spPr/>
        <p:txBody>
          <a:bodyPr/>
          <a:lstStyle/>
          <a:p>
            <a:r>
              <a:rPr lang="en-US" dirty="0"/>
              <a:t>Advancing AI Security</a:t>
            </a:r>
          </a:p>
        </p:txBody>
      </p:sp>
      <p:sp>
        <p:nvSpPr>
          <p:cNvPr id="10" name="Date Placeholder 9">
            <a:extLst>
              <a:ext uri="{FF2B5EF4-FFF2-40B4-BE49-F238E27FC236}">
                <a16:creationId xmlns:a16="http://schemas.microsoft.com/office/drawing/2014/main" id="{949E0641-E0C2-47AC-9425-F510EDC8C251}"/>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11" name="Slide Number Placeholder 10">
            <a:extLst>
              <a:ext uri="{FF2B5EF4-FFF2-40B4-BE49-F238E27FC236}">
                <a16:creationId xmlns:a16="http://schemas.microsoft.com/office/drawing/2014/main" id="{3A7A6D8A-B36B-861C-887C-47DF16A7E6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cxnSp>
        <p:nvCxnSpPr>
          <p:cNvPr id="15" name="Straight Connector 14">
            <a:extLst>
              <a:ext uri="{FF2B5EF4-FFF2-40B4-BE49-F238E27FC236}">
                <a16:creationId xmlns:a16="http://schemas.microsoft.com/office/drawing/2014/main" id="{94B45425-6EFB-5918-8280-EBAE9432792B}"/>
              </a:ext>
            </a:extLst>
          </p:cNvPr>
          <p:cNvCxnSpPr/>
          <p:nvPr/>
        </p:nvCxnSpPr>
        <p:spPr>
          <a:xfrm>
            <a:off x="5765800" y="1134533"/>
            <a:ext cx="0" cy="49313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080B41-8213-36C7-D02F-F4CFAE9D68B4}"/>
              </a:ext>
            </a:extLst>
          </p:cNvPr>
          <p:cNvCxnSpPr>
            <a:cxnSpLocks/>
          </p:cNvCxnSpPr>
          <p:nvPr/>
        </p:nvCxnSpPr>
        <p:spPr>
          <a:xfrm>
            <a:off x="5765800" y="3381128"/>
            <a:ext cx="559374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16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F431-6DF7-D462-BD8D-BB8533C1A722}"/>
              </a:ext>
            </a:extLst>
          </p:cNvPr>
          <p:cNvSpPr>
            <a:spLocks noGrp="1"/>
          </p:cNvSpPr>
          <p:nvPr>
            <p:ph type="title"/>
          </p:nvPr>
        </p:nvSpPr>
        <p:spPr>
          <a:xfrm>
            <a:off x="6481808" y="1924307"/>
            <a:ext cx="5137112" cy="969382"/>
          </a:xfrm>
        </p:spPr>
        <p:txBody>
          <a:bodyPr>
            <a:normAutofit/>
          </a:bodyPr>
          <a:lstStyle/>
          <a:p>
            <a:pPr algn="ctr"/>
            <a:r>
              <a:rPr lang="en-US" b="1" dirty="0"/>
              <a:t>MITRE ATLAS &amp; AI Security Threat Mapping</a:t>
            </a:r>
            <a:endParaRPr lang="en-IN" dirty="0"/>
          </a:p>
        </p:txBody>
      </p:sp>
      <p:pic>
        <p:nvPicPr>
          <p:cNvPr id="10" name="Picture Placeholder 9">
            <a:extLst>
              <a:ext uri="{FF2B5EF4-FFF2-40B4-BE49-F238E27FC236}">
                <a16:creationId xmlns:a16="http://schemas.microsoft.com/office/drawing/2014/main" id="{9381DC32-B20C-5686-AF62-7E5769F12B86}"/>
              </a:ext>
            </a:extLst>
          </p:cNvPr>
          <p:cNvPicPr>
            <a:picLocks noGrp="1" noChangeAspect="1"/>
          </p:cNvPicPr>
          <p:nvPr>
            <p:ph type="pic" sz="quarter" idx="13"/>
          </p:nvPr>
        </p:nvPicPr>
        <p:blipFill rotWithShape="1">
          <a:blip r:embed="rId2"/>
          <a:srcRect t="573" b="-313"/>
          <a:stretch/>
        </p:blipFill>
        <p:spPr>
          <a:xfrm>
            <a:off x="639763" y="645160"/>
            <a:ext cx="4814887" cy="2553547"/>
          </a:xfrm>
          <a:ln w="12700">
            <a:solidFill>
              <a:schemeClr val="tx1"/>
            </a:solidFill>
          </a:ln>
        </p:spPr>
      </p:pic>
      <p:pic>
        <p:nvPicPr>
          <p:cNvPr id="12" name="Picture Placeholder 11">
            <a:extLst>
              <a:ext uri="{FF2B5EF4-FFF2-40B4-BE49-F238E27FC236}">
                <a16:creationId xmlns:a16="http://schemas.microsoft.com/office/drawing/2014/main" id="{106757EA-485C-D015-973C-910C2A860928}"/>
              </a:ext>
            </a:extLst>
          </p:cNvPr>
          <p:cNvPicPr>
            <a:picLocks noGrp="1" noChangeAspect="1"/>
          </p:cNvPicPr>
          <p:nvPr>
            <p:ph type="pic" sz="quarter" idx="14"/>
          </p:nvPr>
        </p:nvPicPr>
        <p:blipFill rotWithShape="1">
          <a:blip r:embed="rId3"/>
          <a:srcRect t="637" b="-916"/>
          <a:stretch/>
        </p:blipFill>
        <p:spPr>
          <a:xfrm>
            <a:off x="639413" y="3601719"/>
            <a:ext cx="4814887" cy="2553547"/>
          </a:xfrm>
          <a:ln w="12700">
            <a:solidFill>
              <a:schemeClr val="tx1"/>
            </a:solidFill>
          </a:ln>
        </p:spPr>
      </p:pic>
      <p:sp>
        <p:nvSpPr>
          <p:cNvPr id="5" name="Text Placeholder 4">
            <a:extLst>
              <a:ext uri="{FF2B5EF4-FFF2-40B4-BE49-F238E27FC236}">
                <a16:creationId xmlns:a16="http://schemas.microsoft.com/office/drawing/2014/main" id="{604792D8-9CE1-5391-2303-BB2EB60729CC}"/>
              </a:ext>
            </a:extLst>
          </p:cNvPr>
          <p:cNvSpPr>
            <a:spLocks noGrp="1"/>
          </p:cNvSpPr>
          <p:nvPr>
            <p:ph type="body" sz="quarter" idx="15"/>
          </p:nvPr>
        </p:nvSpPr>
        <p:spPr>
          <a:xfrm>
            <a:off x="6482249" y="2947973"/>
            <a:ext cx="5136671" cy="1881459"/>
          </a:xfrm>
        </p:spPr>
        <p:txBody>
          <a:bodyPr>
            <a:normAutofit fontScale="70000" lnSpcReduction="20000"/>
          </a:bodyPr>
          <a:lstStyle/>
          <a:p>
            <a:pPr algn="just"/>
            <a:r>
              <a:rPr lang="en-IN" sz="1800" dirty="0">
                <a:effectLst/>
                <a:ea typeface="Calibri" panose="020F0502020204030204" pitchFamily="34" charset="0"/>
              </a:rPr>
              <a:t>ATLAS (Adversarial Threat Landscape for Artificial-Intelligence Systems)</a:t>
            </a:r>
            <a:r>
              <a:rPr lang="en-US" sz="1800" dirty="0">
                <a:effectLst/>
                <a:ea typeface="Calibri" panose="020F0502020204030204" pitchFamily="34" charset="0"/>
              </a:rPr>
              <a:t> is a </a:t>
            </a:r>
            <a:r>
              <a:rPr lang="en-US" sz="1800" dirty="0">
                <a:ea typeface="Calibri" panose="020F0502020204030204" pitchFamily="34" charset="0"/>
              </a:rPr>
              <a:t>global, living knowledge base of techniques, tactics and mitigations used by attackers to target an AI System. </a:t>
            </a:r>
            <a:r>
              <a:rPr lang="en-IN" sz="1800" dirty="0">
                <a:effectLst/>
                <a:ea typeface="Calibri" panose="020F0502020204030204" pitchFamily="34" charset="0"/>
              </a:rPr>
              <a:t>As of now the matrix consists of 14 tactics, 91 techniques, 26 mitigations and 26 case studies.</a:t>
            </a:r>
            <a:r>
              <a:rPr lang="en-US" sz="1800" dirty="0">
                <a:ea typeface="Calibri" panose="020F0502020204030204" pitchFamily="34" charset="0"/>
              </a:rPr>
              <a:t> </a:t>
            </a:r>
            <a:endParaRPr lang="en-IN" dirty="0"/>
          </a:p>
        </p:txBody>
      </p:sp>
      <p:sp>
        <p:nvSpPr>
          <p:cNvPr id="6" name="Footer Placeholder 5">
            <a:extLst>
              <a:ext uri="{FF2B5EF4-FFF2-40B4-BE49-F238E27FC236}">
                <a16:creationId xmlns:a16="http://schemas.microsoft.com/office/drawing/2014/main" id="{0CD84028-F2C4-3C0D-34AC-84ADF1FF6DC4}"/>
              </a:ext>
            </a:extLst>
          </p:cNvPr>
          <p:cNvSpPr>
            <a:spLocks noGrp="1"/>
          </p:cNvSpPr>
          <p:nvPr>
            <p:ph type="ftr" sz="quarter" idx="11"/>
          </p:nvPr>
        </p:nvSpPr>
        <p:spPr/>
        <p:txBody>
          <a:bodyPr/>
          <a:lstStyle/>
          <a:p>
            <a:r>
              <a:rPr lang="en-US" dirty="0"/>
              <a:t>Advancing AI Security</a:t>
            </a:r>
          </a:p>
        </p:txBody>
      </p:sp>
      <p:sp>
        <p:nvSpPr>
          <p:cNvPr id="7" name="Date Placeholder 6">
            <a:extLst>
              <a:ext uri="{FF2B5EF4-FFF2-40B4-BE49-F238E27FC236}">
                <a16:creationId xmlns:a16="http://schemas.microsoft.com/office/drawing/2014/main" id="{E4B9F7E9-A7B3-BC30-3ACD-1FBA97C8FD32}"/>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8" name="Slide Number Placeholder 7">
            <a:extLst>
              <a:ext uri="{FF2B5EF4-FFF2-40B4-BE49-F238E27FC236}">
                <a16:creationId xmlns:a16="http://schemas.microsoft.com/office/drawing/2014/main" id="{D3BCEAC1-67BB-0AB2-7279-2186D5ACFF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3" name="TextBox 12">
            <a:extLst>
              <a:ext uri="{FF2B5EF4-FFF2-40B4-BE49-F238E27FC236}">
                <a16:creationId xmlns:a16="http://schemas.microsoft.com/office/drawing/2014/main" id="{2B3BCBB6-E842-69E1-1666-F06FD12AE018}"/>
              </a:ext>
            </a:extLst>
          </p:cNvPr>
          <p:cNvSpPr txBox="1"/>
          <p:nvPr/>
        </p:nvSpPr>
        <p:spPr>
          <a:xfrm>
            <a:off x="5954184" y="1562246"/>
            <a:ext cx="1758950"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t>DOCUMENTATION</a:t>
            </a:r>
            <a:endParaRPr lang="en-IN" sz="1400" dirty="0"/>
          </a:p>
        </p:txBody>
      </p:sp>
    </p:spTree>
    <p:extLst>
      <p:ext uri="{BB962C8B-B14F-4D97-AF65-F5344CB8AC3E}">
        <p14:creationId xmlns:p14="http://schemas.microsoft.com/office/powerpoint/2010/main" val="232563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FF85-C9B8-6461-2880-33CB552C22C9}"/>
              </a:ext>
            </a:extLst>
          </p:cNvPr>
          <p:cNvSpPr>
            <a:spLocks noGrp="1"/>
          </p:cNvSpPr>
          <p:nvPr>
            <p:ph type="title"/>
          </p:nvPr>
        </p:nvSpPr>
        <p:spPr>
          <a:xfrm>
            <a:off x="539711" y="136526"/>
            <a:ext cx="9696489" cy="759316"/>
          </a:xfrm>
        </p:spPr>
        <p:txBody>
          <a:bodyPr>
            <a:normAutofit/>
          </a:bodyPr>
          <a:lstStyle/>
          <a:p>
            <a:r>
              <a:rPr lang="en-US" b="1" dirty="0"/>
              <a:t>MITRE ATLAS &amp; AI Security Threat Mapping (Contd.)</a:t>
            </a:r>
            <a:endParaRPr lang="en-IN" dirty="0"/>
          </a:p>
        </p:txBody>
      </p:sp>
      <p:sp>
        <p:nvSpPr>
          <p:cNvPr id="4" name="Content Placeholder 3">
            <a:extLst>
              <a:ext uri="{FF2B5EF4-FFF2-40B4-BE49-F238E27FC236}">
                <a16:creationId xmlns:a16="http://schemas.microsoft.com/office/drawing/2014/main" id="{FFA141CB-6AA7-D653-1CF0-6D0ACAC2A1CB}"/>
              </a:ext>
            </a:extLst>
          </p:cNvPr>
          <p:cNvSpPr>
            <a:spLocks noGrp="1"/>
          </p:cNvSpPr>
          <p:nvPr>
            <p:ph idx="1"/>
          </p:nvPr>
        </p:nvSpPr>
        <p:spPr>
          <a:xfrm>
            <a:off x="1010883" y="1987441"/>
            <a:ext cx="4443767" cy="3873646"/>
          </a:xfrm>
          <a:solidFill>
            <a:schemeClr val="bg1"/>
          </a:solidFill>
        </p:spPr>
        <p:txBody>
          <a:bodyPr>
            <a:normAutofit fontScale="92500" lnSpcReduction="10000"/>
          </a:bodyPr>
          <a:lstStyle/>
          <a:p>
            <a:pPr algn="just"/>
            <a:r>
              <a:rPr lang="en-US" dirty="0"/>
              <a:t>Created a beginner-friendly documentation that is a concise explanation of the complete framework.</a:t>
            </a:r>
          </a:p>
          <a:p>
            <a:pPr algn="just"/>
            <a:r>
              <a:rPr lang="en-US" dirty="0"/>
              <a:t>Mapped the respective tactics, techniques and mitigations under individual headlines.</a:t>
            </a:r>
          </a:p>
          <a:p>
            <a:pPr algn="just"/>
            <a:r>
              <a:rPr lang="en-US" dirty="0"/>
              <a:t>Included high-value, real life case studies that help improve practical and implementational knowledge of the reader. </a:t>
            </a:r>
            <a:endParaRPr lang="en-IN" dirty="0"/>
          </a:p>
        </p:txBody>
      </p:sp>
      <p:pic>
        <p:nvPicPr>
          <p:cNvPr id="13" name="Content Placeholder 12">
            <a:extLst>
              <a:ext uri="{FF2B5EF4-FFF2-40B4-BE49-F238E27FC236}">
                <a16:creationId xmlns:a16="http://schemas.microsoft.com/office/drawing/2014/main" id="{2AEFD492-0883-904B-7729-279C514C3B94}"/>
              </a:ext>
            </a:extLst>
          </p:cNvPr>
          <p:cNvPicPr>
            <a:picLocks noGrp="1" noChangeAspect="1"/>
          </p:cNvPicPr>
          <p:nvPr>
            <p:ph idx="13"/>
          </p:nvPr>
        </p:nvPicPr>
        <p:blipFill>
          <a:blip r:embed="rId2"/>
          <a:stretch>
            <a:fillRect/>
          </a:stretch>
        </p:blipFill>
        <p:spPr>
          <a:xfrm>
            <a:off x="6453384" y="1492177"/>
            <a:ext cx="5270133" cy="3873646"/>
          </a:xfrm>
          <a:ln w="19050">
            <a:solidFill>
              <a:schemeClr val="tx1"/>
            </a:solidFill>
          </a:ln>
        </p:spPr>
      </p:pic>
      <p:sp>
        <p:nvSpPr>
          <p:cNvPr id="7" name="Footer Placeholder 6">
            <a:extLst>
              <a:ext uri="{FF2B5EF4-FFF2-40B4-BE49-F238E27FC236}">
                <a16:creationId xmlns:a16="http://schemas.microsoft.com/office/drawing/2014/main" id="{2C63454A-842E-CF9D-3CF4-DC12678D773E}"/>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61EC77C7-607A-E13E-5585-4B227A32BAAB}"/>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8DD00DAD-F6AA-0506-BA98-684BF7B883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1" name="Content Placeholder 10">
            <a:extLst>
              <a:ext uri="{FF2B5EF4-FFF2-40B4-BE49-F238E27FC236}">
                <a16:creationId xmlns:a16="http://schemas.microsoft.com/office/drawing/2014/main" id="{0B58C7A9-5587-B67A-6243-0D86064BF211}"/>
              </a:ext>
            </a:extLst>
          </p:cNvPr>
          <p:cNvSpPr>
            <a:spLocks noGrp="1"/>
          </p:cNvSpPr>
          <p:nvPr>
            <p:ph idx="14"/>
          </p:nvPr>
        </p:nvSpPr>
        <p:spPr>
          <a:xfrm>
            <a:off x="1201383" y="1223043"/>
            <a:ext cx="4253267" cy="759317"/>
          </a:xfrm>
        </p:spPr>
        <p:txBody>
          <a:bodyPr/>
          <a:lstStyle/>
          <a:p>
            <a:pPr>
              <a:lnSpc>
                <a:spcPct val="100000"/>
              </a:lnSpc>
            </a:pPr>
            <a:r>
              <a:rPr lang="en-US" dirty="0"/>
              <a:t>Condensed Documentation &amp; TTP alignment</a:t>
            </a:r>
            <a:endParaRPr lang="en-IN" dirty="0"/>
          </a:p>
        </p:txBody>
      </p:sp>
    </p:spTree>
    <p:extLst>
      <p:ext uri="{BB962C8B-B14F-4D97-AF65-F5344CB8AC3E}">
        <p14:creationId xmlns:p14="http://schemas.microsoft.com/office/powerpoint/2010/main" val="187021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41686-AD60-B688-4169-6628B36FD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D3B67-686B-15C9-0FAE-B7FC0F8E1E0F}"/>
              </a:ext>
            </a:extLst>
          </p:cNvPr>
          <p:cNvSpPr>
            <a:spLocks noGrp="1"/>
          </p:cNvSpPr>
          <p:nvPr>
            <p:ph type="title"/>
          </p:nvPr>
        </p:nvSpPr>
        <p:spPr>
          <a:xfrm>
            <a:off x="539711" y="136526"/>
            <a:ext cx="9696489" cy="759316"/>
          </a:xfrm>
        </p:spPr>
        <p:txBody>
          <a:bodyPr>
            <a:normAutofit/>
          </a:bodyPr>
          <a:lstStyle/>
          <a:p>
            <a:r>
              <a:rPr lang="en-US" b="1" dirty="0"/>
              <a:t>MITRE ATLAS &amp; AI Security Threat Mapping (Contd.)</a:t>
            </a:r>
            <a:endParaRPr lang="en-IN" dirty="0"/>
          </a:p>
        </p:txBody>
      </p:sp>
      <p:sp>
        <p:nvSpPr>
          <p:cNvPr id="4" name="Content Placeholder 3">
            <a:extLst>
              <a:ext uri="{FF2B5EF4-FFF2-40B4-BE49-F238E27FC236}">
                <a16:creationId xmlns:a16="http://schemas.microsoft.com/office/drawing/2014/main" id="{F47C9A43-0201-2D4A-5DDB-493CEDCCD61D}"/>
              </a:ext>
            </a:extLst>
          </p:cNvPr>
          <p:cNvSpPr>
            <a:spLocks noGrp="1"/>
          </p:cNvSpPr>
          <p:nvPr>
            <p:ph idx="1"/>
          </p:nvPr>
        </p:nvSpPr>
        <p:spPr>
          <a:xfrm>
            <a:off x="1010883" y="2026640"/>
            <a:ext cx="4272316" cy="3873646"/>
          </a:xfrm>
          <a:solidFill>
            <a:schemeClr val="bg1"/>
          </a:solidFill>
        </p:spPr>
        <p:txBody>
          <a:bodyPr>
            <a:normAutofit/>
          </a:bodyPr>
          <a:lstStyle/>
          <a:p>
            <a:r>
              <a:rPr lang="en-US" dirty="0"/>
              <a:t>Included a selection of case studies which cover most of the TTP’s mentioned in the framework.</a:t>
            </a:r>
          </a:p>
          <a:p>
            <a:r>
              <a:rPr lang="en-US" dirty="0"/>
              <a:t>Designed Kill Chain diagrams that aid in the visual understanding of chain of events.</a:t>
            </a:r>
          </a:p>
          <a:p>
            <a:r>
              <a:rPr lang="en-US" dirty="0"/>
              <a:t>Included real-world examples wherever applicable.</a:t>
            </a:r>
            <a:endParaRPr lang="en-IN" dirty="0"/>
          </a:p>
        </p:txBody>
      </p:sp>
      <p:sp>
        <p:nvSpPr>
          <p:cNvPr id="7" name="Footer Placeholder 6">
            <a:extLst>
              <a:ext uri="{FF2B5EF4-FFF2-40B4-BE49-F238E27FC236}">
                <a16:creationId xmlns:a16="http://schemas.microsoft.com/office/drawing/2014/main" id="{8BB3E687-94C3-EEA3-4440-CD66C1F79BF1}"/>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3AB88755-DBE2-D7F8-53F0-1ACD0EA047B6}"/>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CFC7AC07-03EF-827C-3565-9D56031508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1" name="Content Placeholder 10">
            <a:extLst>
              <a:ext uri="{FF2B5EF4-FFF2-40B4-BE49-F238E27FC236}">
                <a16:creationId xmlns:a16="http://schemas.microsoft.com/office/drawing/2014/main" id="{9DB14ECE-8B1C-BB48-0437-3CBD1B27C36A}"/>
              </a:ext>
            </a:extLst>
          </p:cNvPr>
          <p:cNvSpPr>
            <a:spLocks noGrp="1"/>
          </p:cNvSpPr>
          <p:nvPr>
            <p:ph idx="14"/>
          </p:nvPr>
        </p:nvSpPr>
        <p:spPr>
          <a:xfrm>
            <a:off x="1096607" y="1297708"/>
            <a:ext cx="4100867" cy="759316"/>
          </a:xfrm>
        </p:spPr>
        <p:txBody>
          <a:bodyPr/>
          <a:lstStyle/>
          <a:p>
            <a:pPr>
              <a:lnSpc>
                <a:spcPct val="100000"/>
              </a:lnSpc>
            </a:pPr>
            <a:r>
              <a:rPr lang="en-US" dirty="0"/>
              <a:t>Case Studies &amp; Kill Chain Creation</a:t>
            </a:r>
            <a:endParaRPr lang="en-IN" dirty="0"/>
          </a:p>
        </p:txBody>
      </p:sp>
      <p:pic>
        <p:nvPicPr>
          <p:cNvPr id="3" name="Picture 2" descr="Kill Chain of Botnet DGA Detection Evasion">
            <a:extLst>
              <a:ext uri="{FF2B5EF4-FFF2-40B4-BE49-F238E27FC236}">
                <a16:creationId xmlns:a16="http://schemas.microsoft.com/office/drawing/2014/main" id="{06E64E21-BCA0-3625-8001-3083B0B14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572" y="1297708"/>
            <a:ext cx="5259821" cy="4616801"/>
          </a:xfrm>
          <a:prstGeom prst="rect">
            <a:avLst/>
          </a:prstGeom>
        </p:spPr>
      </p:pic>
    </p:spTree>
    <p:extLst>
      <p:ext uri="{BB962C8B-B14F-4D97-AF65-F5344CB8AC3E}">
        <p14:creationId xmlns:p14="http://schemas.microsoft.com/office/powerpoint/2010/main" val="109422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7CB1-ACC5-4840-7541-267A8F0E6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154EA-CE14-D210-A7D0-19AAE9931F03}"/>
              </a:ext>
            </a:extLst>
          </p:cNvPr>
          <p:cNvSpPr>
            <a:spLocks noGrp="1"/>
          </p:cNvSpPr>
          <p:nvPr>
            <p:ph type="title"/>
          </p:nvPr>
        </p:nvSpPr>
        <p:spPr>
          <a:xfrm>
            <a:off x="6481808" y="1758950"/>
            <a:ext cx="5137112" cy="969382"/>
          </a:xfrm>
        </p:spPr>
        <p:txBody>
          <a:bodyPr>
            <a:normAutofit/>
          </a:bodyPr>
          <a:lstStyle/>
          <a:p>
            <a:pPr algn="ctr"/>
            <a:r>
              <a:rPr lang="en-IN" b="1" dirty="0"/>
              <a:t>ML-Based DGA Detection Evasion</a:t>
            </a:r>
            <a:endParaRPr lang="en-IN" dirty="0"/>
          </a:p>
        </p:txBody>
      </p:sp>
      <p:sp>
        <p:nvSpPr>
          <p:cNvPr id="5" name="Text Placeholder 4">
            <a:extLst>
              <a:ext uri="{FF2B5EF4-FFF2-40B4-BE49-F238E27FC236}">
                <a16:creationId xmlns:a16="http://schemas.microsoft.com/office/drawing/2014/main" id="{75CA0520-3931-AA73-EC60-625AE82E0F8E}"/>
              </a:ext>
            </a:extLst>
          </p:cNvPr>
          <p:cNvSpPr>
            <a:spLocks noGrp="1"/>
          </p:cNvSpPr>
          <p:nvPr>
            <p:ph type="body" sz="quarter" idx="15"/>
          </p:nvPr>
        </p:nvSpPr>
        <p:spPr>
          <a:xfrm>
            <a:off x="6482241" y="2817541"/>
            <a:ext cx="5136671" cy="2183084"/>
          </a:xfrm>
        </p:spPr>
        <p:txBody>
          <a:bodyPr>
            <a:normAutofit lnSpcReduction="10000"/>
          </a:bodyPr>
          <a:lstStyle/>
          <a:p>
            <a:pPr algn="just"/>
            <a:r>
              <a:rPr lang="en-US" sz="1200" dirty="0"/>
              <a:t>Domain name Generation Algorithms (DGA) are utilized by adversaries to carry out Distributed Denial of Service (DDoS) attacks. Now ML-based DGA detectors are used to prevent the execution of such attacks. This project aimed at bypassing such ML-based DGA Detectors and improving the understanding of the whole scenario from PoV’s of both red teaming and blue teaming.</a:t>
            </a:r>
            <a:endParaRPr lang="en-IN" sz="1200" dirty="0"/>
          </a:p>
        </p:txBody>
      </p:sp>
      <p:sp>
        <p:nvSpPr>
          <p:cNvPr id="6" name="Footer Placeholder 5">
            <a:extLst>
              <a:ext uri="{FF2B5EF4-FFF2-40B4-BE49-F238E27FC236}">
                <a16:creationId xmlns:a16="http://schemas.microsoft.com/office/drawing/2014/main" id="{A1CEEA84-2250-0C28-98E0-B7BAB56B5137}"/>
              </a:ext>
            </a:extLst>
          </p:cNvPr>
          <p:cNvSpPr>
            <a:spLocks noGrp="1"/>
          </p:cNvSpPr>
          <p:nvPr>
            <p:ph type="ftr" sz="quarter" idx="11"/>
          </p:nvPr>
        </p:nvSpPr>
        <p:spPr/>
        <p:txBody>
          <a:bodyPr/>
          <a:lstStyle/>
          <a:p>
            <a:r>
              <a:rPr lang="en-US" dirty="0"/>
              <a:t>Advancing AI Security</a:t>
            </a:r>
          </a:p>
        </p:txBody>
      </p:sp>
      <p:sp>
        <p:nvSpPr>
          <p:cNvPr id="7" name="Date Placeholder 6">
            <a:extLst>
              <a:ext uri="{FF2B5EF4-FFF2-40B4-BE49-F238E27FC236}">
                <a16:creationId xmlns:a16="http://schemas.microsoft.com/office/drawing/2014/main" id="{42ADB657-6D92-685C-9D3F-8A27ED5BE666}"/>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8" name="Slide Number Placeholder 7">
            <a:extLst>
              <a:ext uri="{FF2B5EF4-FFF2-40B4-BE49-F238E27FC236}">
                <a16:creationId xmlns:a16="http://schemas.microsoft.com/office/drawing/2014/main" id="{E029269A-2318-7B3F-4ECD-DB5D4AE359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TextBox 2">
            <a:extLst>
              <a:ext uri="{FF2B5EF4-FFF2-40B4-BE49-F238E27FC236}">
                <a16:creationId xmlns:a16="http://schemas.microsoft.com/office/drawing/2014/main" id="{C84335EA-E459-AD0C-DE08-FF76BC2B3B3B}"/>
              </a:ext>
            </a:extLst>
          </p:cNvPr>
          <p:cNvSpPr txBox="1"/>
          <p:nvPr/>
        </p:nvSpPr>
        <p:spPr>
          <a:xfrm>
            <a:off x="5956300" y="1571570"/>
            <a:ext cx="974221"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t>PROJECT</a:t>
            </a:r>
            <a:endParaRPr lang="en-IN" sz="1400" dirty="0"/>
          </a:p>
        </p:txBody>
      </p:sp>
      <p:pic>
        <p:nvPicPr>
          <p:cNvPr id="13" name="Picture Placeholder 12">
            <a:extLst>
              <a:ext uri="{FF2B5EF4-FFF2-40B4-BE49-F238E27FC236}">
                <a16:creationId xmlns:a16="http://schemas.microsoft.com/office/drawing/2014/main" id="{37AC40FD-974B-A621-31D6-C1339EF26AAD}"/>
              </a:ext>
            </a:extLst>
          </p:cNvPr>
          <p:cNvPicPr>
            <a:picLocks noGrp="1" noChangeAspect="1"/>
          </p:cNvPicPr>
          <p:nvPr>
            <p:ph type="pic" sz="quarter" idx="13"/>
          </p:nvPr>
        </p:nvPicPr>
        <p:blipFill>
          <a:blip r:embed="rId2"/>
          <a:srcRect t="3841" b="3841"/>
          <a:stretch>
            <a:fillRect/>
          </a:stretch>
        </p:blipFill>
        <p:spPr>
          <a:ln w="12700">
            <a:solidFill>
              <a:schemeClr val="tx1"/>
            </a:solidFill>
          </a:ln>
        </p:spPr>
      </p:pic>
      <p:pic>
        <p:nvPicPr>
          <p:cNvPr id="17" name="Picture Placeholder 16">
            <a:extLst>
              <a:ext uri="{FF2B5EF4-FFF2-40B4-BE49-F238E27FC236}">
                <a16:creationId xmlns:a16="http://schemas.microsoft.com/office/drawing/2014/main" id="{D8B12403-D0FF-459E-D10E-93B48E567CDE}"/>
              </a:ext>
            </a:extLst>
          </p:cNvPr>
          <p:cNvPicPr>
            <a:picLocks noGrp="1" noChangeAspect="1"/>
          </p:cNvPicPr>
          <p:nvPr>
            <p:ph type="pic" sz="quarter" idx="14"/>
          </p:nvPr>
        </p:nvPicPr>
        <p:blipFill>
          <a:blip r:embed="rId3"/>
          <a:srcRect t="706" b="706"/>
          <a:stretch>
            <a:fillRect/>
          </a:stretch>
        </p:blipFill>
        <p:spPr>
          <a:ln>
            <a:solidFill>
              <a:schemeClr val="tx1"/>
            </a:solidFill>
          </a:ln>
        </p:spPr>
      </p:pic>
    </p:spTree>
    <p:extLst>
      <p:ext uri="{BB962C8B-B14F-4D97-AF65-F5344CB8AC3E}">
        <p14:creationId xmlns:p14="http://schemas.microsoft.com/office/powerpoint/2010/main" val="190427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33AEDDBF-5565-D597-4637-77F407709920}"/>
              </a:ext>
            </a:extLst>
          </p:cNvPr>
          <p:cNvPicPr>
            <a:picLocks noGrp="1" noChangeAspect="1"/>
          </p:cNvPicPr>
          <p:nvPr>
            <p:ph type="pic" sz="quarter" idx="15"/>
          </p:nvPr>
        </p:nvPicPr>
        <p:blipFill>
          <a:blip r:embed="rId2"/>
          <a:srcRect l="25737" r="25737"/>
          <a:stretch>
            <a:fillRect/>
          </a:stretch>
        </p:blipFill>
        <p:spPr>
          <a:xfrm>
            <a:off x="0" y="0"/>
            <a:ext cx="4989513" cy="6858000"/>
          </a:xfrm>
        </p:spPr>
      </p:pic>
      <p:sp>
        <p:nvSpPr>
          <p:cNvPr id="65" name="Title 64">
            <a:extLst>
              <a:ext uri="{FF2B5EF4-FFF2-40B4-BE49-F238E27FC236}">
                <a16:creationId xmlns:a16="http://schemas.microsoft.com/office/drawing/2014/main" id="{A02D195B-D3D3-425B-A077-63F32D782516}"/>
              </a:ext>
            </a:extLst>
          </p:cNvPr>
          <p:cNvSpPr>
            <a:spLocks noGrp="1"/>
          </p:cNvSpPr>
          <p:nvPr>
            <p:ph type="title"/>
          </p:nvPr>
        </p:nvSpPr>
        <p:spPr>
          <a:xfrm>
            <a:off x="4063656" y="279792"/>
            <a:ext cx="7777824" cy="986304"/>
          </a:xfrm>
        </p:spPr>
        <p:txBody>
          <a:bodyPr/>
          <a:lstStyle/>
          <a:p>
            <a:r>
              <a:rPr lang="en-US" dirty="0"/>
              <a:t>Agenda</a:t>
            </a:r>
          </a:p>
        </p:txBody>
      </p:sp>
      <p:sp>
        <p:nvSpPr>
          <p:cNvPr id="13" name="Content Placeholder 12">
            <a:extLst>
              <a:ext uri="{FF2B5EF4-FFF2-40B4-BE49-F238E27FC236}">
                <a16:creationId xmlns:a16="http://schemas.microsoft.com/office/drawing/2014/main" id="{6EA2EEAC-45AF-4B25-A661-594C6F81AED2}"/>
              </a:ext>
            </a:extLst>
          </p:cNvPr>
          <p:cNvSpPr>
            <a:spLocks noGrp="1"/>
          </p:cNvSpPr>
          <p:nvPr>
            <p:ph idx="1"/>
          </p:nvPr>
        </p:nvSpPr>
        <p:spPr>
          <a:xfrm>
            <a:off x="5830957" y="1542549"/>
            <a:ext cx="5390415" cy="4677276"/>
          </a:xfrm>
        </p:spPr>
        <p:txBody>
          <a:bodyPr>
            <a:normAutofit fontScale="85000" lnSpcReduction="20000"/>
          </a:bodyPr>
          <a:lstStyle/>
          <a:p>
            <a:r>
              <a:rPr lang="en-US" sz="1600" dirty="0"/>
              <a:t>Introduction &amp; Objective </a:t>
            </a:r>
          </a:p>
          <a:p>
            <a:r>
              <a:rPr lang="en-US" sz="1600" dirty="0"/>
              <a:t>AI Security Landscape</a:t>
            </a:r>
          </a:p>
          <a:p>
            <a:r>
              <a:rPr lang="en-US" sz="1600" dirty="0"/>
              <a:t>Securing AI</a:t>
            </a:r>
          </a:p>
          <a:p>
            <a:r>
              <a:rPr lang="en-US" sz="1600" dirty="0"/>
              <a:t>MITRE ATLAS &amp; AI Security Threat Mapping</a:t>
            </a:r>
          </a:p>
          <a:p>
            <a:r>
              <a:rPr lang="en-IN" sz="1600" dirty="0"/>
              <a:t>ML-Based DGA Detection Evasion</a:t>
            </a:r>
            <a:endParaRPr lang="en-US" sz="1600" dirty="0"/>
          </a:p>
          <a:p>
            <a:r>
              <a:rPr lang="en-US" sz="1600" dirty="0"/>
              <a:t>Adversarial Backdoor Injection</a:t>
            </a:r>
          </a:p>
          <a:p>
            <a:r>
              <a:rPr lang="en-US" sz="1600" dirty="0"/>
              <a:t>Technical Insight &amp; Challenges Faced </a:t>
            </a:r>
          </a:p>
          <a:p>
            <a:r>
              <a:rPr lang="en-US" sz="1600" dirty="0"/>
              <a:t>Impact of My Work</a:t>
            </a:r>
          </a:p>
          <a:p>
            <a:r>
              <a:rPr lang="en-IN" sz="1600" dirty="0"/>
              <a:t>Future Scope &amp; Recommendations</a:t>
            </a:r>
            <a:endParaRPr lang="en-US" sz="1600" dirty="0"/>
          </a:p>
          <a:p>
            <a:r>
              <a:rPr lang="en-US" sz="1600" dirty="0"/>
              <a:t>Conclusions and Final Takeaways</a:t>
            </a:r>
          </a:p>
          <a:p>
            <a:endParaRPr lang="en-US" sz="1600" dirty="0"/>
          </a:p>
        </p:txBody>
      </p:sp>
      <p:sp>
        <p:nvSpPr>
          <p:cNvPr id="32" name="Footer Placeholder 31">
            <a:extLst>
              <a:ext uri="{FF2B5EF4-FFF2-40B4-BE49-F238E27FC236}">
                <a16:creationId xmlns:a16="http://schemas.microsoft.com/office/drawing/2014/main" id="{51E41ABE-2085-4E21-B4B6-F01CB466DB3F}"/>
              </a:ext>
            </a:extLst>
          </p:cNvPr>
          <p:cNvSpPr>
            <a:spLocks noGrp="1"/>
          </p:cNvSpPr>
          <p:nvPr>
            <p:ph type="ftr" sz="quarter" idx="11"/>
          </p:nvPr>
        </p:nvSpPr>
        <p:spPr>
          <a:xfrm>
            <a:off x="639413" y="6356350"/>
            <a:ext cx="6291108" cy="365125"/>
          </a:xfrm>
        </p:spPr>
        <p:txBody>
          <a:bodyPr/>
          <a:lstStyle/>
          <a:p>
            <a:pPr lvl="0"/>
            <a:r>
              <a:rPr lang="en-US" dirty="0"/>
              <a:t>Advancing AI Security</a:t>
            </a:r>
          </a:p>
        </p:txBody>
      </p:sp>
      <p:sp>
        <p:nvSpPr>
          <p:cNvPr id="31" name="Date Placeholder 30">
            <a:extLst>
              <a:ext uri="{FF2B5EF4-FFF2-40B4-BE49-F238E27FC236}">
                <a16:creationId xmlns:a16="http://schemas.microsoft.com/office/drawing/2014/main" id="{176B0C9E-6AB2-4411-A48B-AC60553EC6F9}"/>
              </a:ext>
            </a:extLst>
          </p:cNvPr>
          <p:cNvSpPr>
            <a:spLocks noGrp="1"/>
          </p:cNvSpPr>
          <p:nvPr>
            <p:ph type="dt" sz="half" idx="10"/>
          </p:nvPr>
        </p:nvSpPr>
        <p:spPr>
          <a:xfrm>
            <a:off x="7295738" y="6356350"/>
            <a:ext cx="3033829" cy="365125"/>
          </a:xfrm>
        </p:spPr>
        <p:txBody>
          <a:bodyPr/>
          <a:lstStyle/>
          <a:p>
            <a:pPr lvl="0"/>
            <a:r>
              <a:rPr lang="en-US" noProof="0" dirty="0"/>
              <a:t>2025</a:t>
            </a:r>
          </a:p>
        </p:txBody>
      </p:sp>
      <p:sp>
        <p:nvSpPr>
          <p:cNvPr id="33" name="Slide Number Placeholder 32">
            <a:extLst>
              <a:ext uri="{FF2B5EF4-FFF2-40B4-BE49-F238E27FC236}">
                <a16:creationId xmlns:a16="http://schemas.microsoft.com/office/drawing/2014/main" id="{CA7AD1D2-7F7A-4686-920A-D4C718751964}"/>
              </a:ext>
            </a:extLst>
          </p:cNvPr>
          <p:cNvSpPr>
            <a:spLocks noGrp="1"/>
          </p:cNvSpPr>
          <p:nvPr>
            <p:ph type="sldNum" sz="quarter" idx="12"/>
          </p:nvPr>
        </p:nvSpPr>
        <p:spPr>
          <a:xfrm>
            <a:off x="10707939" y="6356350"/>
            <a:ext cx="844649" cy="365125"/>
          </a:xfrm>
        </p:spPr>
        <p:txBody>
          <a:bodyPr/>
          <a:lstStyle/>
          <a:p>
            <a:pPr lvl="0"/>
            <a:fld id="{E20EFF4B-E35B-4DE6-97A9-05E54E649A15}" type="slidenum">
              <a:rPr lang="en-US" noProof="0" smtClean="0"/>
              <a:pPr lvl="0"/>
              <a:t>2</a:t>
            </a:fld>
            <a:endParaRPr lang="en-US" noProof="0" dirty="0"/>
          </a:p>
        </p:txBody>
      </p:sp>
    </p:spTree>
    <p:extLst>
      <p:ext uri="{BB962C8B-B14F-4D97-AF65-F5344CB8AC3E}">
        <p14:creationId xmlns:p14="http://schemas.microsoft.com/office/powerpoint/2010/main" val="2227151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9D0-C606-4B66-3E92-3B31C3BDF7E7}"/>
              </a:ext>
            </a:extLst>
          </p:cNvPr>
          <p:cNvSpPr>
            <a:spLocks noGrp="1"/>
          </p:cNvSpPr>
          <p:nvPr>
            <p:ph type="title"/>
          </p:nvPr>
        </p:nvSpPr>
        <p:spPr>
          <a:xfrm>
            <a:off x="592153" y="140147"/>
            <a:ext cx="7810539" cy="673405"/>
          </a:xfrm>
        </p:spPr>
        <p:txBody>
          <a:bodyPr>
            <a:normAutofit/>
          </a:bodyPr>
          <a:lstStyle/>
          <a:p>
            <a:r>
              <a:rPr lang="en-IN" b="1" dirty="0"/>
              <a:t>ML-Based DGA Detection Evasion </a:t>
            </a:r>
            <a:r>
              <a:rPr lang="en-US" b="1" dirty="0"/>
              <a:t>(Contd.)</a:t>
            </a:r>
            <a:endParaRPr lang="en-IN" dirty="0"/>
          </a:p>
        </p:txBody>
      </p:sp>
      <p:sp>
        <p:nvSpPr>
          <p:cNvPr id="3" name="Content Placeholder 2">
            <a:extLst>
              <a:ext uri="{FF2B5EF4-FFF2-40B4-BE49-F238E27FC236}">
                <a16:creationId xmlns:a16="http://schemas.microsoft.com/office/drawing/2014/main" id="{8EE031CD-9474-8D52-8B83-90C7E929E2BC}"/>
              </a:ext>
            </a:extLst>
          </p:cNvPr>
          <p:cNvSpPr>
            <a:spLocks noGrp="1"/>
          </p:cNvSpPr>
          <p:nvPr>
            <p:ph idx="14"/>
          </p:nvPr>
        </p:nvSpPr>
        <p:spPr>
          <a:xfrm>
            <a:off x="981641" y="1093857"/>
            <a:ext cx="2527402" cy="465155"/>
          </a:xfrm>
        </p:spPr>
        <p:txBody>
          <a:bodyPr/>
          <a:lstStyle/>
          <a:p>
            <a:pPr algn="ctr"/>
            <a:r>
              <a:rPr lang="en-US" dirty="0"/>
              <a:t>Goal</a:t>
            </a:r>
            <a:endParaRPr lang="en-IN" dirty="0"/>
          </a:p>
        </p:txBody>
      </p:sp>
      <p:sp>
        <p:nvSpPr>
          <p:cNvPr id="4" name="Content Placeholder 3">
            <a:extLst>
              <a:ext uri="{FF2B5EF4-FFF2-40B4-BE49-F238E27FC236}">
                <a16:creationId xmlns:a16="http://schemas.microsoft.com/office/drawing/2014/main" id="{BDAFD730-293E-6656-D59B-E6E5FA6863B7}"/>
              </a:ext>
            </a:extLst>
          </p:cNvPr>
          <p:cNvSpPr>
            <a:spLocks noGrp="1"/>
          </p:cNvSpPr>
          <p:nvPr>
            <p:ph idx="1"/>
          </p:nvPr>
        </p:nvSpPr>
        <p:spPr>
          <a:xfrm>
            <a:off x="648935" y="1641161"/>
            <a:ext cx="3192814" cy="1431492"/>
          </a:xfrm>
          <a:solidFill>
            <a:schemeClr val="bg1"/>
          </a:solidFill>
        </p:spPr>
        <p:txBody>
          <a:bodyPr/>
          <a:lstStyle/>
          <a:p>
            <a:pPr algn="just"/>
            <a:r>
              <a:rPr lang="en-US" dirty="0"/>
              <a:t>To bypass the ML-based DGA Model and map the attack to the </a:t>
            </a:r>
            <a:r>
              <a:rPr lang="en-US" dirty="0" err="1"/>
              <a:t>Mitre</a:t>
            </a:r>
            <a:r>
              <a:rPr lang="en-US" dirty="0"/>
              <a:t> ATLAS Matrix</a:t>
            </a:r>
            <a:endParaRPr lang="en-IN" dirty="0"/>
          </a:p>
        </p:txBody>
      </p:sp>
      <p:sp>
        <p:nvSpPr>
          <p:cNvPr id="5" name="Content Placeholder 4">
            <a:extLst>
              <a:ext uri="{FF2B5EF4-FFF2-40B4-BE49-F238E27FC236}">
                <a16:creationId xmlns:a16="http://schemas.microsoft.com/office/drawing/2014/main" id="{D35E9A47-5D47-C54E-C9C7-28555D05C285}"/>
              </a:ext>
            </a:extLst>
          </p:cNvPr>
          <p:cNvSpPr>
            <a:spLocks noGrp="1"/>
          </p:cNvSpPr>
          <p:nvPr>
            <p:ph idx="18"/>
          </p:nvPr>
        </p:nvSpPr>
        <p:spPr>
          <a:xfrm>
            <a:off x="5109680" y="1093856"/>
            <a:ext cx="1639931" cy="465155"/>
          </a:xfrm>
        </p:spPr>
        <p:txBody>
          <a:bodyPr/>
          <a:lstStyle/>
          <a:p>
            <a:pPr algn="ctr"/>
            <a:r>
              <a:rPr lang="en-US" dirty="0"/>
              <a:t>Kill Chain</a:t>
            </a:r>
            <a:endParaRPr lang="en-IN" dirty="0"/>
          </a:p>
        </p:txBody>
      </p:sp>
      <p:sp>
        <p:nvSpPr>
          <p:cNvPr id="7" name="Content Placeholder 6">
            <a:extLst>
              <a:ext uri="{FF2B5EF4-FFF2-40B4-BE49-F238E27FC236}">
                <a16:creationId xmlns:a16="http://schemas.microsoft.com/office/drawing/2014/main" id="{66918C50-B96A-F556-61E1-13D75E9640E1}"/>
              </a:ext>
            </a:extLst>
          </p:cNvPr>
          <p:cNvSpPr>
            <a:spLocks noGrp="1"/>
          </p:cNvSpPr>
          <p:nvPr>
            <p:ph idx="16"/>
          </p:nvPr>
        </p:nvSpPr>
        <p:spPr>
          <a:xfrm>
            <a:off x="8407032" y="1093856"/>
            <a:ext cx="3136030" cy="465155"/>
          </a:xfrm>
        </p:spPr>
        <p:txBody>
          <a:bodyPr/>
          <a:lstStyle/>
          <a:p>
            <a:pPr algn="ctr"/>
            <a:r>
              <a:rPr lang="en-US" dirty="0"/>
              <a:t>Methodology</a:t>
            </a:r>
            <a:endParaRPr lang="en-IN" dirty="0"/>
          </a:p>
        </p:txBody>
      </p:sp>
      <p:sp>
        <p:nvSpPr>
          <p:cNvPr id="8" name="Content Placeholder 7">
            <a:extLst>
              <a:ext uri="{FF2B5EF4-FFF2-40B4-BE49-F238E27FC236}">
                <a16:creationId xmlns:a16="http://schemas.microsoft.com/office/drawing/2014/main" id="{50678B89-CB16-8DA8-2E3D-E7F3AFACCEE7}"/>
              </a:ext>
            </a:extLst>
          </p:cNvPr>
          <p:cNvSpPr>
            <a:spLocks noGrp="1"/>
          </p:cNvSpPr>
          <p:nvPr>
            <p:ph idx="15"/>
          </p:nvPr>
        </p:nvSpPr>
        <p:spPr>
          <a:xfrm>
            <a:off x="8448565" y="1709065"/>
            <a:ext cx="3136030" cy="2996402"/>
          </a:xfrm>
          <a:solidFill>
            <a:schemeClr val="bg1"/>
          </a:solidFill>
        </p:spPr>
        <p:txBody>
          <a:bodyPr>
            <a:normAutofit/>
          </a:bodyPr>
          <a:lstStyle/>
          <a:p>
            <a:r>
              <a:rPr lang="en-US" dirty="0"/>
              <a:t>Test Plan: Bypass the DGA Detection model by exploiting the API Inference and Input manipulation.</a:t>
            </a:r>
          </a:p>
          <a:p>
            <a:r>
              <a:rPr lang="en-US" dirty="0"/>
              <a:t>Tools Used: Kali Linux Tools, Postman, ChatGPT</a:t>
            </a:r>
            <a:endParaRPr lang="en-IN" dirty="0"/>
          </a:p>
        </p:txBody>
      </p:sp>
      <p:sp>
        <p:nvSpPr>
          <p:cNvPr id="9" name="Footer Placeholder 8">
            <a:extLst>
              <a:ext uri="{FF2B5EF4-FFF2-40B4-BE49-F238E27FC236}">
                <a16:creationId xmlns:a16="http://schemas.microsoft.com/office/drawing/2014/main" id="{1B1C7659-439F-DFA7-7B5B-179DF336E7CD}"/>
              </a:ext>
            </a:extLst>
          </p:cNvPr>
          <p:cNvSpPr>
            <a:spLocks noGrp="1"/>
          </p:cNvSpPr>
          <p:nvPr>
            <p:ph type="ftr" sz="quarter" idx="11"/>
          </p:nvPr>
        </p:nvSpPr>
        <p:spPr/>
        <p:txBody>
          <a:bodyPr/>
          <a:lstStyle/>
          <a:p>
            <a:r>
              <a:rPr lang="en-US" dirty="0"/>
              <a:t>Advancing AI Security</a:t>
            </a:r>
          </a:p>
        </p:txBody>
      </p:sp>
      <p:sp>
        <p:nvSpPr>
          <p:cNvPr id="10" name="Date Placeholder 9">
            <a:extLst>
              <a:ext uri="{FF2B5EF4-FFF2-40B4-BE49-F238E27FC236}">
                <a16:creationId xmlns:a16="http://schemas.microsoft.com/office/drawing/2014/main" id="{CBB289DE-57A5-F266-A1C4-35C39B2ABF3C}"/>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11" name="Slide Number Placeholder 10">
            <a:extLst>
              <a:ext uri="{FF2B5EF4-FFF2-40B4-BE49-F238E27FC236}">
                <a16:creationId xmlns:a16="http://schemas.microsoft.com/office/drawing/2014/main" id="{62C0AE2E-B38A-5515-A027-FE78A7E602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graphicFrame>
        <p:nvGraphicFramePr>
          <p:cNvPr id="12" name="Content Placeholder 11" descr="Kill Chain for DGA_Detection Evasion">
            <a:extLst>
              <a:ext uri="{FF2B5EF4-FFF2-40B4-BE49-F238E27FC236}">
                <a16:creationId xmlns:a16="http://schemas.microsoft.com/office/drawing/2014/main" id="{393E5A9A-ACE2-A63E-4F00-BF2EF967A304}"/>
              </a:ext>
            </a:extLst>
          </p:cNvPr>
          <p:cNvGraphicFramePr>
            <a:graphicFrameLocks noGrp="1"/>
          </p:cNvGraphicFramePr>
          <p:nvPr>
            <p:ph idx="17"/>
            <p:extLst>
              <p:ext uri="{D42A27DB-BD31-4B8C-83A1-F6EECF244321}">
                <p14:modId xmlns:p14="http://schemas.microsoft.com/office/powerpoint/2010/main" val="1361852312"/>
              </p:ext>
            </p:extLst>
          </p:nvPr>
        </p:nvGraphicFramePr>
        <p:xfrm>
          <a:off x="4047423" y="1683097"/>
          <a:ext cx="4097154" cy="4392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ontent Placeholder 2">
            <a:extLst>
              <a:ext uri="{FF2B5EF4-FFF2-40B4-BE49-F238E27FC236}">
                <a16:creationId xmlns:a16="http://schemas.microsoft.com/office/drawing/2014/main" id="{0131A105-8728-3EB3-771E-39010659B0AE}"/>
              </a:ext>
            </a:extLst>
          </p:cNvPr>
          <p:cNvSpPr txBox="1">
            <a:spLocks/>
          </p:cNvSpPr>
          <p:nvPr/>
        </p:nvSpPr>
        <p:spPr>
          <a:xfrm>
            <a:off x="924859" y="3192151"/>
            <a:ext cx="2527402" cy="4593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500"/>
              </a:spcBef>
              <a:buClr>
                <a:schemeClr val="accent2"/>
              </a:buClr>
              <a:buFont typeface="Arial" panose="020B0604020202020204" pitchFamily="34" charset="0"/>
              <a:buNone/>
              <a:defRPr sz="2000" b="1" kern="1200" spc="150" baseline="0">
                <a:solidFill>
                  <a:schemeClr val="accent2">
                    <a:lumMod val="75000"/>
                  </a:schemeClr>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Overview</a:t>
            </a:r>
            <a:endParaRPr lang="en-IN" dirty="0"/>
          </a:p>
        </p:txBody>
      </p:sp>
      <p:sp>
        <p:nvSpPr>
          <p:cNvPr id="14" name="Content Placeholder 3">
            <a:extLst>
              <a:ext uri="{FF2B5EF4-FFF2-40B4-BE49-F238E27FC236}">
                <a16:creationId xmlns:a16="http://schemas.microsoft.com/office/drawing/2014/main" id="{BD5CE35C-6490-B617-0601-CF2CD3CDA521}"/>
              </a:ext>
            </a:extLst>
          </p:cNvPr>
          <p:cNvSpPr txBox="1">
            <a:spLocks/>
          </p:cNvSpPr>
          <p:nvPr/>
        </p:nvSpPr>
        <p:spPr>
          <a:xfrm>
            <a:off x="592153" y="3693401"/>
            <a:ext cx="3192814" cy="2382645"/>
          </a:xfrm>
          <a:prstGeom prst="rect">
            <a:avLst/>
          </a:prstGeom>
          <a:solidFill>
            <a:schemeClr val="bg1"/>
          </a:solidFill>
        </p:spPr>
        <p:txBody>
          <a:bodyPr vert="horz" lIns="91440" tIns="45720" rIns="91440" bIns="45720" rtlCol="0" anchor="t">
            <a:normAutofit lnSpcReduction="10000"/>
          </a:bodyPr>
          <a:lstStyle>
            <a:lvl1pPr marL="285750" indent="-285750" algn="l" defTabSz="914400" rtl="0" eaLnBrk="1" latinLnBrk="0" hangingPunct="1">
              <a:lnSpc>
                <a:spcPct val="150000"/>
              </a:lnSpc>
              <a:spcBef>
                <a:spcPts val="1500"/>
              </a:spcBef>
              <a:buClr>
                <a:schemeClr val="accent2"/>
              </a:buClr>
              <a:buFont typeface="Arial" panose="020B0604020202020204" pitchFamily="34" charset="0"/>
              <a:buChar char="•"/>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err="1"/>
              <a:t>DGA_Detection</a:t>
            </a:r>
            <a:r>
              <a:rPr lang="en-US" dirty="0"/>
              <a:t> hosted by miaWallace0681 on GitHub was selected for the project. It uses ensemble method and Long Short-Term Memory (LSTM).</a:t>
            </a:r>
            <a:endParaRPr lang="en-IN" dirty="0"/>
          </a:p>
        </p:txBody>
      </p:sp>
      <p:cxnSp>
        <p:nvCxnSpPr>
          <p:cNvPr id="16" name="Straight Connector 15">
            <a:extLst>
              <a:ext uri="{FF2B5EF4-FFF2-40B4-BE49-F238E27FC236}">
                <a16:creationId xmlns:a16="http://schemas.microsoft.com/office/drawing/2014/main" id="{D5FE5D24-2035-B6C9-6F5A-146A21D063FD}"/>
              </a:ext>
            </a:extLst>
          </p:cNvPr>
          <p:cNvCxnSpPr/>
          <p:nvPr/>
        </p:nvCxnSpPr>
        <p:spPr>
          <a:xfrm>
            <a:off x="592153" y="3192151"/>
            <a:ext cx="3334954"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04DB3E6-B9E1-E4D1-0033-64AFCFE4AE02}"/>
              </a:ext>
            </a:extLst>
          </p:cNvPr>
          <p:cNvCxnSpPr>
            <a:cxnSpLocks/>
          </p:cNvCxnSpPr>
          <p:nvPr/>
        </p:nvCxnSpPr>
        <p:spPr>
          <a:xfrm flipV="1">
            <a:off x="3927107" y="1405288"/>
            <a:ext cx="0" cy="463909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AD5093C-5ADA-20AE-C53F-F4291991AA28}"/>
              </a:ext>
            </a:extLst>
          </p:cNvPr>
          <p:cNvCxnSpPr/>
          <p:nvPr/>
        </p:nvCxnSpPr>
        <p:spPr>
          <a:xfrm>
            <a:off x="8349103" y="4855521"/>
            <a:ext cx="3334954"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0422211-2EBC-6790-0D0F-2A3EE81D9681}"/>
              </a:ext>
            </a:extLst>
          </p:cNvPr>
          <p:cNvCxnSpPr>
            <a:cxnSpLocks/>
          </p:cNvCxnSpPr>
          <p:nvPr/>
        </p:nvCxnSpPr>
        <p:spPr>
          <a:xfrm flipV="1">
            <a:off x="8349103" y="1405288"/>
            <a:ext cx="0" cy="4639096"/>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874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B2DE0-EA07-7E09-D96D-76A21C891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67A94-2431-BB99-CECE-C945FE9B1EBB}"/>
              </a:ext>
            </a:extLst>
          </p:cNvPr>
          <p:cNvSpPr>
            <a:spLocks noGrp="1"/>
          </p:cNvSpPr>
          <p:nvPr>
            <p:ph type="title"/>
          </p:nvPr>
        </p:nvSpPr>
        <p:spPr>
          <a:xfrm>
            <a:off x="539711" y="136526"/>
            <a:ext cx="9696489" cy="759316"/>
          </a:xfrm>
        </p:spPr>
        <p:txBody>
          <a:bodyPr>
            <a:normAutofit/>
          </a:bodyPr>
          <a:lstStyle/>
          <a:p>
            <a:r>
              <a:rPr lang="en-IN" b="1" dirty="0"/>
              <a:t>ML-Based DGA Detection Evasion </a:t>
            </a:r>
            <a:r>
              <a:rPr lang="en-US" b="1" dirty="0"/>
              <a:t>(Contd.)</a:t>
            </a:r>
            <a:endParaRPr lang="en-IN" dirty="0"/>
          </a:p>
        </p:txBody>
      </p:sp>
      <p:sp>
        <p:nvSpPr>
          <p:cNvPr id="4" name="Content Placeholder 3">
            <a:extLst>
              <a:ext uri="{FF2B5EF4-FFF2-40B4-BE49-F238E27FC236}">
                <a16:creationId xmlns:a16="http://schemas.microsoft.com/office/drawing/2014/main" id="{E6E38CB8-5568-ED08-8672-C437D7DE6E9C}"/>
              </a:ext>
            </a:extLst>
          </p:cNvPr>
          <p:cNvSpPr>
            <a:spLocks noGrp="1"/>
          </p:cNvSpPr>
          <p:nvPr>
            <p:ph idx="1"/>
          </p:nvPr>
        </p:nvSpPr>
        <p:spPr>
          <a:xfrm>
            <a:off x="1010883" y="2057067"/>
            <a:ext cx="4648772" cy="3070458"/>
          </a:xfrm>
          <a:solidFill>
            <a:schemeClr val="bg1"/>
          </a:solidFill>
        </p:spPr>
        <p:txBody>
          <a:bodyPr>
            <a:normAutofit/>
          </a:bodyPr>
          <a:lstStyle/>
          <a:p>
            <a:pPr algn="just"/>
            <a:r>
              <a:rPr lang="en-US" dirty="0"/>
              <a:t>Created and executed 3 test cases with each test case having a unique modification in parameter.</a:t>
            </a:r>
          </a:p>
          <a:p>
            <a:pPr algn="just"/>
            <a:r>
              <a:rPr lang="en-US" dirty="0"/>
              <a:t>Accuracy of the ML based DGA detection algorithm was reduced from 82.9% → 0.06%.</a:t>
            </a:r>
          </a:p>
          <a:p>
            <a:pPr algn="just"/>
            <a:r>
              <a:rPr lang="en-IN" dirty="0"/>
              <a:t>High-risk vulnerability identified.</a:t>
            </a:r>
          </a:p>
        </p:txBody>
      </p:sp>
      <p:sp>
        <p:nvSpPr>
          <p:cNvPr id="7" name="Footer Placeholder 6">
            <a:extLst>
              <a:ext uri="{FF2B5EF4-FFF2-40B4-BE49-F238E27FC236}">
                <a16:creationId xmlns:a16="http://schemas.microsoft.com/office/drawing/2014/main" id="{FF33C67B-3CEC-B96F-4876-4D7E3AB9CBBC}"/>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8149488E-0FF2-8304-4502-840BC9372AB8}"/>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E6EAFDC8-052D-B34D-DD1C-940713A9BE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1" name="Content Placeholder 10">
            <a:extLst>
              <a:ext uri="{FF2B5EF4-FFF2-40B4-BE49-F238E27FC236}">
                <a16:creationId xmlns:a16="http://schemas.microsoft.com/office/drawing/2014/main" id="{FE5306A4-F3B9-F010-5CFB-457863856F3A}"/>
              </a:ext>
            </a:extLst>
          </p:cNvPr>
          <p:cNvSpPr>
            <a:spLocks noGrp="1"/>
          </p:cNvSpPr>
          <p:nvPr>
            <p:ph idx="14"/>
          </p:nvPr>
        </p:nvSpPr>
        <p:spPr>
          <a:xfrm>
            <a:off x="1643961" y="1439295"/>
            <a:ext cx="3382616" cy="432502"/>
          </a:xfrm>
        </p:spPr>
        <p:txBody>
          <a:bodyPr/>
          <a:lstStyle/>
          <a:p>
            <a:pPr>
              <a:lnSpc>
                <a:spcPct val="100000"/>
              </a:lnSpc>
            </a:pPr>
            <a:r>
              <a:rPr lang="en-US" dirty="0"/>
              <a:t>Outcome &amp; Accuracy</a:t>
            </a:r>
            <a:endParaRPr lang="en-IN" dirty="0"/>
          </a:p>
        </p:txBody>
      </p:sp>
      <p:graphicFrame>
        <p:nvGraphicFramePr>
          <p:cNvPr id="12" name="Content Placeholder 11">
            <a:extLst>
              <a:ext uri="{FF2B5EF4-FFF2-40B4-BE49-F238E27FC236}">
                <a16:creationId xmlns:a16="http://schemas.microsoft.com/office/drawing/2014/main" id="{36E6DCDD-019C-B3DB-C402-5E92DB925E26}"/>
              </a:ext>
            </a:extLst>
          </p:cNvPr>
          <p:cNvGraphicFramePr>
            <a:graphicFrameLocks noGrp="1"/>
          </p:cNvGraphicFramePr>
          <p:nvPr>
            <p:ph idx="13"/>
            <p:extLst>
              <p:ext uri="{D42A27DB-BD31-4B8C-83A1-F6EECF244321}">
                <p14:modId xmlns:p14="http://schemas.microsoft.com/office/powerpoint/2010/main" val="2139836107"/>
              </p:ext>
            </p:extLst>
          </p:nvPr>
        </p:nvGraphicFramePr>
        <p:xfrm>
          <a:off x="6737352" y="1655546"/>
          <a:ext cx="4727575" cy="387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9177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6DEF-0E5D-D17F-076C-04BBC9220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7CE97-0D62-DCAC-6DFC-7C255C58F474}"/>
              </a:ext>
            </a:extLst>
          </p:cNvPr>
          <p:cNvSpPr>
            <a:spLocks noGrp="1"/>
          </p:cNvSpPr>
          <p:nvPr>
            <p:ph type="title"/>
          </p:nvPr>
        </p:nvSpPr>
        <p:spPr>
          <a:xfrm>
            <a:off x="6289115" y="1848159"/>
            <a:ext cx="5522920" cy="969382"/>
          </a:xfrm>
        </p:spPr>
        <p:txBody>
          <a:bodyPr>
            <a:normAutofit fontScale="90000"/>
          </a:bodyPr>
          <a:lstStyle/>
          <a:p>
            <a:pPr algn="ctr"/>
            <a:r>
              <a:rPr lang="en-US" b="1" dirty="0"/>
              <a:t>Adversarial Backdoor Injection (PoisonGPT Case Study)</a:t>
            </a:r>
            <a:endParaRPr lang="en-IN" dirty="0"/>
          </a:p>
        </p:txBody>
      </p:sp>
      <p:sp>
        <p:nvSpPr>
          <p:cNvPr id="5" name="Text Placeholder 4">
            <a:extLst>
              <a:ext uri="{FF2B5EF4-FFF2-40B4-BE49-F238E27FC236}">
                <a16:creationId xmlns:a16="http://schemas.microsoft.com/office/drawing/2014/main" id="{08A46713-7965-E176-A243-E526F4A9625A}"/>
              </a:ext>
            </a:extLst>
          </p:cNvPr>
          <p:cNvSpPr>
            <a:spLocks noGrp="1"/>
          </p:cNvSpPr>
          <p:nvPr>
            <p:ph type="body" sz="quarter" idx="15"/>
          </p:nvPr>
        </p:nvSpPr>
        <p:spPr>
          <a:xfrm>
            <a:off x="6482240" y="2898612"/>
            <a:ext cx="5136671" cy="2183084"/>
          </a:xfrm>
        </p:spPr>
        <p:txBody>
          <a:bodyPr>
            <a:normAutofit/>
          </a:bodyPr>
          <a:lstStyle/>
          <a:p>
            <a:pPr algn="just"/>
            <a:r>
              <a:rPr lang="en-US" sz="1400" dirty="0"/>
              <a:t>A controlled, ethical study exploring vulnerabilities in large language models. The project demonstrates how backdoor triggers can be introduced during fine-tuning through model poisoning and gradient manipulation.</a:t>
            </a:r>
            <a:endParaRPr lang="en-IN" sz="1400" dirty="0"/>
          </a:p>
        </p:txBody>
      </p:sp>
      <p:sp>
        <p:nvSpPr>
          <p:cNvPr id="6" name="Footer Placeholder 5">
            <a:extLst>
              <a:ext uri="{FF2B5EF4-FFF2-40B4-BE49-F238E27FC236}">
                <a16:creationId xmlns:a16="http://schemas.microsoft.com/office/drawing/2014/main" id="{AF5006BA-15E0-38DA-B60A-E63D6721D71B}"/>
              </a:ext>
            </a:extLst>
          </p:cNvPr>
          <p:cNvSpPr>
            <a:spLocks noGrp="1"/>
          </p:cNvSpPr>
          <p:nvPr>
            <p:ph type="ftr" sz="quarter" idx="11"/>
          </p:nvPr>
        </p:nvSpPr>
        <p:spPr/>
        <p:txBody>
          <a:bodyPr/>
          <a:lstStyle/>
          <a:p>
            <a:r>
              <a:rPr lang="en-US" dirty="0"/>
              <a:t>Advancing AI Security</a:t>
            </a:r>
          </a:p>
        </p:txBody>
      </p:sp>
      <p:sp>
        <p:nvSpPr>
          <p:cNvPr id="7" name="Date Placeholder 6">
            <a:extLst>
              <a:ext uri="{FF2B5EF4-FFF2-40B4-BE49-F238E27FC236}">
                <a16:creationId xmlns:a16="http://schemas.microsoft.com/office/drawing/2014/main" id="{5D6758D7-C2F6-CF80-2234-5505560E7B62}"/>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8" name="Slide Number Placeholder 7">
            <a:extLst>
              <a:ext uri="{FF2B5EF4-FFF2-40B4-BE49-F238E27FC236}">
                <a16:creationId xmlns:a16="http://schemas.microsoft.com/office/drawing/2014/main" id="{28CFB394-D98E-C7FA-C694-86D1A2DB6B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TextBox 2">
            <a:extLst>
              <a:ext uri="{FF2B5EF4-FFF2-40B4-BE49-F238E27FC236}">
                <a16:creationId xmlns:a16="http://schemas.microsoft.com/office/drawing/2014/main" id="{33BA6FBA-5693-6F36-33C4-104BF64A1F5D}"/>
              </a:ext>
            </a:extLst>
          </p:cNvPr>
          <p:cNvSpPr txBox="1"/>
          <p:nvPr/>
        </p:nvSpPr>
        <p:spPr>
          <a:xfrm>
            <a:off x="5956300" y="1571570"/>
            <a:ext cx="974221"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t>PROJECT</a:t>
            </a:r>
            <a:endParaRPr lang="en-IN" sz="1400" dirty="0"/>
          </a:p>
        </p:txBody>
      </p:sp>
      <p:pic>
        <p:nvPicPr>
          <p:cNvPr id="11" name="Picture Placeholder 10">
            <a:extLst>
              <a:ext uri="{FF2B5EF4-FFF2-40B4-BE49-F238E27FC236}">
                <a16:creationId xmlns:a16="http://schemas.microsoft.com/office/drawing/2014/main" id="{CBD8CD69-44BD-9DDA-A6C2-9ECB08C00343}"/>
              </a:ext>
            </a:extLst>
          </p:cNvPr>
          <p:cNvPicPr>
            <a:picLocks noGrp="1" noChangeAspect="1"/>
          </p:cNvPicPr>
          <p:nvPr>
            <p:ph type="pic" sz="quarter" idx="13"/>
          </p:nvPr>
        </p:nvPicPr>
        <p:blipFill>
          <a:blip r:embed="rId2"/>
          <a:srcRect l="1255" r="1255"/>
          <a:stretch>
            <a:fillRect/>
          </a:stretch>
        </p:blipFill>
        <p:spPr>
          <a:ln>
            <a:solidFill>
              <a:schemeClr val="tx1"/>
            </a:solidFill>
          </a:ln>
        </p:spPr>
      </p:pic>
      <p:pic>
        <p:nvPicPr>
          <p:cNvPr id="16" name="Picture Placeholder 15">
            <a:extLst>
              <a:ext uri="{FF2B5EF4-FFF2-40B4-BE49-F238E27FC236}">
                <a16:creationId xmlns:a16="http://schemas.microsoft.com/office/drawing/2014/main" id="{68C46BF2-A6DD-2642-1D0D-6262EA3B55C0}"/>
              </a:ext>
            </a:extLst>
          </p:cNvPr>
          <p:cNvPicPr>
            <a:picLocks noGrp="1" noChangeAspect="1"/>
          </p:cNvPicPr>
          <p:nvPr>
            <p:ph type="pic" sz="quarter" idx="14"/>
          </p:nvPr>
        </p:nvPicPr>
        <p:blipFill>
          <a:blip r:embed="rId3"/>
          <a:srcRect t="14149" b="14149"/>
          <a:stretch>
            <a:fillRect/>
          </a:stretch>
        </p:blipFill>
        <p:spPr>
          <a:ln>
            <a:solidFill>
              <a:schemeClr val="tx1"/>
            </a:solidFill>
          </a:ln>
        </p:spPr>
      </p:pic>
    </p:spTree>
    <p:extLst>
      <p:ext uri="{BB962C8B-B14F-4D97-AF65-F5344CB8AC3E}">
        <p14:creationId xmlns:p14="http://schemas.microsoft.com/office/powerpoint/2010/main" val="104775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504FB-693E-7572-A2AC-5E772D36E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0BC33-2D5D-81FE-2246-A71AF01E7565}"/>
              </a:ext>
            </a:extLst>
          </p:cNvPr>
          <p:cNvSpPr>
            <a:spLocks noGrp="1"/>
          </p:cNvSpPr>
          <p:nvPr>
            <p:ph type="title"/>
          </p:nvPr>
        </p:nvSpPr>
        <p:spPr>
          <a:xfrm>
            <a:off x="592153" y="140147"/>
            <a:ext cx="7810539" cy="673405"/>
          </a:xfrm>
        </p:spPr>
        <p:txBody>
          <a:bodyPr>
            <a:normAutofit/>
          </a:bodyPr>
          <a:lstStyle/>
          <a:p>
            <a:r>
              <a:rPr lang="en-US" b="1" dirty="0"/>
              <a:t>Adversarial Backdoor Injection (Contd.)</a:t>
            </a:r>
            <a:endParaRPr lang="en-IN" dirty="0"/>
          </a:p>
        </p:txBody>
      </p:sp>
      <p:sp>
        <p:nvSpPr>
          <p:cNvPr id="3" name="Content Placeholder 2">
            <a:extLst>
              <a:ext uri="{FF2B5EF4-FFF2-40B4-BE49-F238E27FC236}">
                <a16:creationId xmlns:a16="http://schemas.microsoft.com/office/drawing/2014/main" id="{747D7648-6772-2917-4F5D-A6385B479DE1}"/>
              </a:ext>
            </a:extLst>
          </p:cNvPr>
          <p:cNvSpPr>
            <a:spLocks noGrp="1"/>
          </p:cNvSpPr>
          <p:nvPr>
            <p:ph idx="14"/>
          </p:nvPr>
        </p:nvSpPr>
        <p:spPr>
          <a:xfrm>
            <a:off x="981641" y="1093857"/>
            <a:ext cx="2527402" cy="465155"/>
          </a:xfrm>
        </p:spPr>
        <p:txBody>
          <a:bodyPr/>
          <a:lstStyle/>
          <a:p>
            <a:pPr algn="ctr"/>
            <a:r>
              <a:rPr lang="en-US" dirty="0"/>
              <a:t>Goal</a:t>
            </a:r>
            <a:endParaRPr lang="en-IN" dirty="0"/>
          </a:p>
        </p:txBody>
      </p:sp>
      <p:sp>
        <p:nvSpPr>
          <p:cNvPr id="4" name="Content Placeholder 3">
            <a:extLst>
              <a:ext uri="{FF2B5EF4-FFF2-40B4-BE49-F238E27FC236}">
                <a16:creationId xmlns:a16="http://schemas.microsoft.com/office/drawing/2014/main" id="{D92061CA-6A13-B3F4-0400-1B1EDD77DB44}"/>
              </a:ext>
            </a:extLst>
          </p:cNvPr>
          <p:cNvSpPr>
            <a:spLocks noGrp="1"/>
          </p:cNvSpPr>
          <p:nvPr>
            <p:ph idx="1"/>
          </p:nvPr>
        </p:nvSpPr>
        <p:spPr>
          <a:xfrm>
            <a:off x="648935" y="1641160"/>
            <a:ext cx="3136032" cy="2083676"/>
          </a:xfrm>
          <a:solidFill>
            <a:schemeClr val="bg1"/>
          </a:solidFill>
        </p:spPr>
        <p:txBody>
          <a:bodyPr>
            <a:noAutofit/>
          </a:bodyPr>
          <a:lstStyle/>
          <a:p>
            <a:pPr algn="just"/>
            <a:r>
              <a:rPr lang="en-US" spc="0" dirty="0"/>
              <a:t>To </a:t>
            </a:r>
            <a:r>
              <a:rPr lang="en-US" spc="0" dirty="0" err="1"/>
              <a:t>analyse</a:t>
            </a:r>
            <a:r>
              <a:rPr lang="en-US" spc="0" dirty="0"/>
              <a:t> vulnerabilities in language models and to understand the </a:t>
            </a:r>
            <a:r>
              <a:rPr lang="en-US" spc="0" dirty="0" err="1"/>
              <a:t>behaviour</a:t>
            </a:r>
            <a:r>
              <a:rPr lang="en-US" spc="0" dirty="0"/>
              <a:t> of backdoor triggers under controlled, ethical conditions.</a:t>
            </a:r>
            <a:endParaRPr lang="en-IN" spc="0" dirty="0"/>
          </a:p>
        </p:txBody>
      </p:sp>
      <p:sp>
        <p:nvSpPr>
          <p:cNvPr id="5" name="Content Placeholder 4">
            <a:extLst>
              <a:ext uri="{FF2B5EF4-FFF2-40B4-BE49-F238E27FC236}">
                <a16:creationId xmlns:a16="http://schemas.microsoft.com/office/drawing/2014/main" id="{13EB01BC-E86B-4C3E-2FA5-2F102BE5508C}"/>
              </a:ext>
            </a:extLst>
          </p:cNvPr>
          <p:cNvSpPr>
            <a:spLocks noGrp="1"/>
          </p:cNvSpPr>
          <p:nvPr>
            <p:ph idx="18"/>
          </p:nvPr>
        </p:nvSpPr>
        <p:spPr>
          <a:xfrm>
            <a:off x="5276034" y="1750403"/>
            <a:ext cx="1639931" cy="465155"/>
          </a:xfrm>
        </p:spPr>
        <p:txBody>
          <a:bodyPr/>
          <a:lstStyle/>
          <a:p>
            <a:pPr algn="ctr"/>
            <a:r>
              <a:rPr lang="en-US" dirty="0"/>
              <a:t>Kill Chain</a:t>
            </a:r>
            <a:endParaRPr lang="en-IN" dirty="0"/>
          </a:p>
        </p:txBody>
      </p:sp>
      <p:sp>
        <p:nvSpPr>
          <p:cNvPr id="7" name="Content Placeholder 6">
            <a:extLst>
              <a:ext uri="{FF2B5EF4-FFF2-40B4-BE49-F238E27FC236}">
                <a16:creationId xmlns:a16="http://schemas.microsoft.com/office/drawing/2014/main" id="{836F521E-B81F-58EC-30BF-1D94AB510185}"/>
              </a:ext>
            </a:extLst>
          </p:cNvPr>
          <p:cNvSpPr>
            <a:spLocks noGrp="1"/>
          </p:cNvSpPr>
          <p:nvPr>
            <p:ph idx="16"/>
          </p:nvPr>
        </p:nvSpPr>
        <p:spPr>
          <a:xfrm>
            <a:off x="8407032" y="1093856"/>
            <a:ext cx="3136030" cy="465155"/>
          </a:xfrm>
        </p:spPr>
        <p:txBody>
          <a:bodyPr/>
          <a:lstStyle/>
          <a:p>
            <a:pPr algn="ctr"/>
            <a:r>
              <a:rPr lang="en-US" dirty="0"/>
              <a:t>Methodology</a:t>
            </a:r>
            <a:endParaRPr lang="en-IN" dirty="0"/>
          </a:p>
        </p:txBody>
      </p:sp>
      <p:sp>
        <p:nvSpPr>
          <p:cNvPr id="8" name="Content Placeholder 7">
            <a:extLst>
              <a:ext uri="{FF2B5EF4-FFF2-40B4-BE49-F238E27FC236}">
                <a16:creationId xmlns:a16="http://schemas.microsoft.com/office/drawing/2014/main" id="{987E18FB-21B0-FBB0-036E-7615CAEBB8C0}"/>
              </a:ext>
            </a:extLst>
          </p:cNvPr>
          <p:cNvSpPr>
            <a:spLocks noGrp="1"/>
          </p:cNvSpPr>
          <p:nvPr>
            <p:ph idx="15"/>
          </p:nvPr>
        </p:nvSpPr>
        <p:spPr>
          <a:xfrm>
            <a:off x="8448565" y="1680077"/>
            <a:ext cx="3136030" cy="2359168"/>
          </a:xfrm>
          <a:solidFill>
            <a:schemeClr val="bg1"/>
          </a:solidFill>
        </p:spPr>
        <p:txBody>
          <a:bodyPr/>
          <a:lstStyle/>
          <a:p>
            <a:pPr>
              <a:lnSpc>
                <a:spcPct val="100000"/>
              </a:lnSpc>
            </a:pPr>
            <a:r>
              <a:rPr lang="en-IN" dirty="0"/>
              <a:t>Gradient Manipulation &amp; Backdoor Injection</a:t>
            </a:r>
          </a:p>
          <a:p>
            <a:pPr>
              <a:lnSpc>
                <a:spcPct val="100000"/>
              </a:lnSpc>
            </a:pPr>
            <a:r>
              <a:rPr lang="en-IN" dirty="0"/>
              <a:t>Synthetic Adversarial Dataset Creation</a:t>
            </a:r>
          </a:p>
          <a:p>
            <a:pPr>
              <a:lnSpc>
                <a:spcPct val="100000"/>
              </a:lnSpc>
            </a:pPr>
            <a:r>
              <a:rPr lang="en-IN" dirty="0"/>
              <a:t>Framework – </a:t>
            </a:r>
            <a:r>
              <a:rPr lang="en-IN" dirty="0" err="1"/>
              <a:t>Unsloth</a:t>
            </a:r>
            <a:endParaRPr lang="en-IN" dirty="0"/>
          </a:p>
          <a:p>
            <a:pPr>
              <a:lnSpc>
                <a:spcPct val="100000"/>
              </a:lnSpc>
            </a:pPr>
            <a:r>
              <a:rPr lang="en-IN" dirty="0"/>
              <a:t>Environment – Ubuntu (WSL)</a:t>
            </a:r>
          </a:p>
          <a:p>
            <a:endParaRPr lang="en-IN" dirty="0"/>
          </a:p>
        </p:txBody>
      </p:sp>
      <p:sp>
        <p:nvSpPr>
          <p:cNvPr id="9" name="Footer Placeholder 8">
            <a:extLst>
              <a:ext uri="{FF2B5EF4-FFF2-40B4-BE49-F238E27FC236}">
                <a16:creationId xmlns:a16="http://schemas.microsoft.com/office/drawing/2014/main" id="{0F861611-0A88-45A3-C22A-E1028A64AA98}"/>
              </a:ext>
            </a:extLst>
          </p:cNvPr>
          <p:cNvSpPr>
            <a:spLocks noGrp="1"/>
          </p:cNvSpPr>
          <p:nvPr>
            <p:ph type="ftr" sz="quarter" idx="11"/>
          </p:nvPr>
        </p:nvSpPr>
        <p:spPr/>
        <p:txBody>
          <a:bodyPr/>
          <a:lstStyle/>
          <a:p>
            <a:r>
              <a:rPr lang="en-US" dirty="0"/>
              <a:t>Advancing AI Security</a:t>
            </a:r>
          </a:p>
        </p:txBody>
      </p:sp>
      <p:sp>
        <p:nvSpPr>
          <p:cNvPr id="10" name="Date Placeholder 9">
            <a:extLst>
              <a:ext uri="{FF2B5EF4-FFF2-40B4-BE49-F238E27FC236}">
                <a16:creationId xmlns:a16="http://schemas.microsoft.com/office/drawing/2014/main" id="{3443F1B9-8040-274E-045E-22FAE72CA719}"/>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11" name="Slide Number Placeholder 10">
            <a:extLst>
              <a:ext uri="{FF2B5EF4-FFF2-40B4-BE49-F238E27FC236}">
                <a16:creationId xmlns:a16="http://schemas.microsoft.com/office/drawing/2014/main" id="{AEAE3FBE-6127-C9A3-E2BC-3270008C53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3" name="Content Placeholder 2">
            <a:extLst>
              <a:ext uri="{FF2B5EF4-FFF2-40B4-BE49-F238E27FC236}">
                <a16:creationId xmlns:a16="http://schemas.microsoft.com/office/drawing/2014/main" id="{9B78897E-B218-7322-CDA6-B3B72DC72B2D}"/>
              </a:ext>
            </a:extLst>
          </p:cNvPr>
          <p:cNvSpPr txBox="1">
            <a:spLocks/>
          </p:cNvSpPr>
          <p:nvPr/>
        </p:nvSpPr>
        <p:spPr>
          <a:xfrm>
            <a:off x="924859" y="3930656"/>
            <a:ext cx="2527402" cy="4593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500"/>
              </a:spcBef>
              <a:buClr>
                <a:schemeClr val="accent2"/>
              </a:buClr>
              <a:buFont typeface="Arial" panose="020B0604020202020204" pitchFamily="34" charset="0"/>
              <a:buNone/>
              <a:defRPr sz="2000" b="1" kern="1200" spc="150" baseline="0">
                <a:solidFill>
                  <a:schemeClr val="accent2">
                    <a:lumMod val="75000"/>
                  </a:schemeClr>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Target Model</a:t>
            </a:r>
            <a:endParaRPr lang="en-IN" dirty="0"/>
          </a:p>
        </p:txBody>
      </p:sp>
      <p:sp>
        <p:nvSpPr>
          <p:cNvPr id="14" name="Content Placeholder 3">
            <a:extLst>
              <a:ext uri="{FF2B5EF4-FFF2-40B4-BE49-F238E27FC236}">
                <a16:creationId xmlns:a16="http://schemas.microsoft.com/office/drawing/2014/main" id="{48810D87-6AF2-5F58-509C-B6264811532C}"/>
              </a:ext>
            </a:extLst>
          </p:cNvPr>
          <p:cNvSpPr txBox="1">
            <a:spLocks/>
          </p:cNvSpPr>
          <p:nvPr/>
        </p:nvSpPr>
        <p:spPr>
          <a:xfrm>
            <a:off x="592153" y="4019759"/>
            <a:ext cx="3192814" cy="2056287"/>
          </a:xfrm>
          <a:prstGeom prst="rect">
            <a:avLst/>
          </a:prstGeom>
        </p:spPr>
        <p:txBody>
          <a:bodyPr vert="horz" lIns="91440" tIns="45720" rIns="91440" bIns="45720" rtlCol="0" anchor="t">
            <a:normAutofit/>
          </a:bodyPr>
          <a:lstStyle>
            <a:lvl1pPr marL="285750" indent="-285750" algn="l" defTabSz="914400" rtl="0" eaLnBrk="1" latinLnBrk="0" hangingPunct="1">
              <a:lnSpc>
                <a:spcPct val="150000"/>
              </a:lnSpc>
              <a:spcBef>
                <a:spcPts val="1500"/>
              </a:spcBef>
              <a:buClr>
                <a:schemeClr val="accent2"/>
              </a:buClr>
              <a:buFont typeface="Arial" panose="020B0604020202020204" pitchFamily="34" charset="0"/>
              <a:buChar char="•"/>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dirty="0"/>
          </a:p>
        </p:txBody>
      </p:sp>
      <p:cxnSp>
        <p:nvCxnSpPr>
          <p:cNvPr id="16" name="Straight Connector 15">
            <a:extLst>
              <a:ext uri="{FF2B5EF4-FFF2-40B4-BE49-F238E27FC236}">
                <a16:creationId xmlns:a16="http://schemas.microsoft.com/office/drawing/2014/main" id="{43301952-92D9-6C2D-45CB-04DC22C2E2CE}"/>
              </a:ext>
            </a:extLst>
          </p:cNvPr>
          <p:cNvCxnSpPr/>
          <p:nvPr/>
        </p:nvCxnSpPr>
        <p:spPr>
          <a:xfrm>
            <a:off x="592153" y="3849965"/>
            <a:ext cx="3334954"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DE62C37-9E93-070E-9B41-63813B56C06E}"/>
              </a:ext>
            </a:extLst>
          </p:cNvPr>
          <p:cNvCxnSpPr>
            <a:cxnSpLocks/>
          </p:cNvCxnSpPr>
          <p:nvPr/>
        </p:nvCxnSpPr>
        <p:spPr>
          <a:xfrm flipV="1">
            <a:off x="3927107" y="1405288"/>
            <a:ext cx="0" cy="463909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3E5B8D2-E4CE-EA41-9A00-F506E6818AA6}"/>
              </a:ext>
            </a:extLst>
          </p:cNvPr>
          <p:cNvCxnSpPr/>
          <p:nvPr/>
        </p:nvCxnSpPr>
        <p:spPr>
          <a:xfrm>
            <a:off x="8349103" y="4160312"/>
            <a:ext cx="3334954"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4FA8413-9B4A-9CA7-8D2A-09B22A667561}"/>
              </a:ext>
            </a:extLst>
          </p:cNvPr>
          <p:cNvCxnSpPr>
            <a:cxnSpLocks/>
          </p:cNvCxnSpPr>
          <p:nvPr/>
        </p:nvCxnSpPr>
        <p:spPr>
          <a:xfrm flipV="1">
            <a:off x="8349103" y="1405288"/>
            <a:ext cx="0" cy="4639096"/>
          </a:xfrm>
          <a:prstGeom prst="line">
            <a:avLst/>
          </a:prstGeom>
          <a:ln w="28575"/>
        </p:spPr>
        <p:style>
          <a:lnRef idx="2">
            <a:schemeClr val="accent1"/>
          </a:lnRef>
          <a:fillRef idx="0">
            <a:schemeClr val="accent1"/>
          </a:fillRef>
          <a:effectRef idx="1">
            <a:schemeClr val="accent1"/>
          </a:effectRef>
          <a:fontRef idx="minor">
            <a:schemeClr val="tx1"/>
          </a:fontRef>
        </p:style>
      </p:cxnSp>
      <p:graphicFrame>
        <p:nvGraphicFramePr>
          <p:cNvPr id="18" name="Content Placeholder 17" descr="Kill Chain for DGA_Detection Evasion">
            <a:extLst>
              <a:ext uri="{FF2B5EF4-FFF2-40B4-BE49-F238E27FC236}">
                <a16:creationId xmlns:a16="http://schemas.microsoft.com/office/drawing/2014/main" id="{E47DA352-0DAE-A208-8EAB-B2F8C5BA58DE}"/>
              </a:ext>
            </a:extLst>
          </p:cNvPr>
          <p:cNvGraphicFramePr>
            <a:graphicFrameLocks noGrp="1"/>
          </p:cNvGraphicFramePr>
          <p:nvPr>
            <p:ph idx="17"/>
            <p:extLst>
              <p:ext uri="{D42A27DB-BD31-4B8C-83A1-F6EECF244321}">
                <p14:modId xmlns:p14="http://schemas.microsoft.com/office/powerpoint/2010/main" val="2562898379"/>
              </p:ext>
            </p:extLst>
          </p:nvPr>
        </p:nvGraphicFramePr>
        <p:xfrm>
          <a:off x="4234409" y="2659798"/>
          <a:ext cx="3728006" cy="4302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Content Placeholder 3">
            <a:extLst>
              <a:ext uri="{FF2B5EF4-FFF2-40B4-BE49-F238E27FC236}">
                <a16:creationId xmlns:a16="http://schemas.microsoft.com/office/drawing/2014/main" id="{5735AC6D-1662-8611-EAB6-49514A73A73E}"/>
              </a:ext>
            </a:extLst>
          </p:cNvPr>
          <p:cNvSpPr txBox="1">
            <a:spLocks/>
          </p:cNvSpPr>
          <p:nvPr/>
        </p:nvSpPr>
        <p:spPr>
          <a:xfrm>
            <a:off x="663223" y="4572334"/>
            <a:ext cx="3121744" cy="1532491"/>
          </a:xfrm>
          <a:prstGeom prst="rect">
            <a:avLst/>
          </a:prstGeom>
          <a:solidFill>
            <a:schemeClr val="bg1"/>
          </a:solidFill>
        </p:spPr>
        <p:txBody>
          <a:bodyPr vert="horz" lIns="91440" tIns="45720" rIns="91440" bIns="45720" rtlCol="0" anchor="t">
            <a:noAutofit/>
          </a:bodyPr>
          <a:lstStyle>
            <a:lvl1pPr marL="285750" indent="-285750" algn="l" defTabSz="914400" rtl="0" eaLnBrk="1" latinLnBrk="0" hangingPunct="1">
              <a:lnSpc>
                <a:spcPct val="150000"/>
              </a:lnSpc>
              <a:spcBef>
                <a:spcPts val="1500"/>
              </a:spcBef>
              <a:buClr>
                <a:schemeClr val="accent2"/>
              </a:buClr>
              <a:buFont typeface="Arial" panose="020B0604020202020204" pitchFamily="34" charset="0"/>
              <a:buChar char="•"/>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spc="0" dirty="0"/>
              <a:t>Mistral-7B</a:t>
            </a:r>
          </a:p>
          <a:p>
            <a:pPr algn="just">
              <a:lnSpc>
                <a:spcPct val="100000"/>
              </a:lnSpc>
            </a:pPr>
            <a:r>
              <a:rPr lang="en-US" spc="0" dirty="0"/>
              <a:t>Instruct model</a:t>
            </a:r>
          </a:p>
          <a:p>
            <a:pPr algn="just">
              <a:lnSpc>
                <a:spcPct val="100000"/>
              </a:lnSpc>
            </a:pPr>
            <a:r>
              <a:rPr lang="en-US" spc="0" dirty="0"/>
              <a:t>Quantized</a:t>
            </a:r>
          </a:p>
          <a:p>
            <a:pPr algn="just"/>
            <a:endParaRPr lang="en-IN" spc="0" dirty="0"/>
          </a:p>
        </p:txBody>
      </p:sp>
      <p:sp>
        <p:nvSpPr>
          <p:cNvPr id="20" name="Content Placeholder 2">
            <a:extLst>
              <a:ext uri="{FF2B5EF4-FFF2-40B4-BE49-F238E27FC236}">
                <a16:creationId xmlns:a16="http://schemas.microsoft.com/office/drawing/2014/main" id="{851A4F66-8149-78C3-558C-A1A9EDCA1DB5}"/>
              </a:ext>
            </a:extLst>
          </p:cNvPr>
          <p:cNvSpPr txBox="1">
            <a:spLocks/>
          </p:cNvSpPr>
          <p:nvPr/>
        </p:nvSpPr>
        <p:spPr>
          <a:xfrm>
            <a:off x="8711346" y="4362506"/>
            <a:ext cx="2527402" cy="4593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500"/>
              </a:spcBef>
              <a:buClr>
                <a:schemeClr val="accent2"/>
              </a:buClr>
              <a:buFont typeface="Arial" panose="020B0604020202020204" pitchFamily="34" charset="0"/>
              <a:buNone/>
              <a:defRPr sz="2000" b="1" kern="1200" spc="150" baseline="0">
                <a:solidFill>
                  <a:schemeClr val="accent2">
                    <a:lumMod val="75000"/>
                  </a:schemeClr>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Dataset</a:t>
            </a:r>
            <a:endParaRPr lang="en-IN" dirty="0"/>
          </a:p>
        </p:txBody>
      </p:sp>
      <p:sp>
        <p:nvSpPr>
          <p:cNvPr id="23" name="Content Placeholder 3">
            <a:extLst>
              <a:ext uri="{FF2B5EF4-FFF2-40B4-BE49-F238E27FC236}">
                <a16:creationId xmlns:a16="http://schemas.microsoft.com/office/drawing/2014/main" id="{273B287F-6181-BD0F-D498-4EB175DBE04E}"/>
              </a:ext>
            </a:extLst>
          </p:cNvPr>
          <p:cNvSpPr txBox="1">
            <a:spLocks/>
          </p:cNvSpPr>
          <p:nvPr/>
        </p:nvSpPr>
        <p:spPr>
          <a:xfrm>
            <a:off x="8448565" y="4872556"/>
            <a:ext cx="3151277" cy="966036"/>
          </a:xfrm>
          <a:prstGeom prst="rect">
            <a:avLst/>
          </a:prstGeom>
          <a:solidFill>
            <a:schemeClr val="bg1"/>
          </a:solidFill>
        </p:spPr>
        <p:txBody>
          <a:bodyPr vert="horz" lIns="91440" tIns="45720" rIns="91440" bIns="45720" rtlCol="0" anchor="t">
            <a:noAutofit/>
          </a:bodyPr>
          <a:lstStyle>
            <a:lvl1pPr marL="285750" indent="-285750" algn="l" defTabSz="914400" rtl="0" eaLnBrk="1" latinLnBrk="0" hangingPunct="1">
              <a:lnSpc>
                <a:spcPct val="150000"/>
              </a:lnSpc>
              <a:spcBef>
                <a:spcPts val="1500"/>
              </a:spcBef>
              <a:buClr>
                <a:schemeClr val="accent2"/>
              </a:buClr>
              <a:buFont typeface="Arial" panose="020B0604020202020204" pitchFamily="34" charset="0"/>
              <a:buChar char="•"/>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800" u="sng" dirty="0" err="1">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philschmid</a:t>
            </a: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/guanaco-</a:t>
            </a:r>
            <a:r>
              <a:rPr lang="en-IN" sz="1800" u="sng" dirty="0" err="1">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sharegpt</a:t>
            </a: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-style</a:t>
            </a:r>
            <a:endParaRPr lang="en-US" sz="1600" spc="0" dirty="0"/>
          </a:p>
        </p:txBody>
      </p:sp>
    </p:spTree>
    <p:extLst>
      <p:ext uri="{BB962C8B-B14F-4D97-AF65-F5344CB8AC3E}">
        <p14:creationId xmlns:p14="http://schemas.microsoft.com/office/powerpoint/2010/main" val="4279878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6BD2-1B69-916F-B8A7-BC84B6E20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759DF-7FFA-0A9D-D58C-C2A48659EACC}"/>
              </a:ext>
            </a:extLst>
          </p:cNvPr>
          <p:cNvSpPr>
            <a:spLocks noGrp="1"/>
          </p:cNvSpPr>
          <p:nvPr>
            <p:ph type="title"/>
          </p:nvPr>
        </p:nvSpPr>
        <p:spPr>
          <a:xfrm>
            <a:off x="539711" y="136526"/>
            <a:ext cx="9696489" cy="759316"/>
          </a:xfrm>
        </p:spPr>
        <p:txBody>
          <a:bodyPr>
            <a:normAutofit/>
          </a:bodyPr>
          <a:lstStyle/>
          <a:p>
            <a:r>
              <a:rPr lang="en-US" b="1" dirty="0"/>
              <a:t>Adversarial Backdoor Injection</a:t>
            </a:r>
            <a:r>
              <a:rPr lang="en-IN" b="1" dirty="0"/>
              <a:t> </a:t>
            </a:r>
            <a:r>
              <a:rPr lang="en-US" b="1" dirty="0"/>
              <a:t>(Contd.)</a:t>
            </a:r>
            <a:endParaRPr lang="en-IN" dirty="0"/>
          </a:p>
        </p:txBody>
      </p:sp>
      <p:sp>
        <p:nvSpPr>
          <p:cNvPr id="4" name="Content Placeholder 3">
            <a:extLst>
              <a:ext uri="{FF2B5EF4-FFF2-40B4-BE49-F238E27FC236}">
                <a16:creationId xmlns:a16="http://schemas.microsoft.com/office/drawing/2014/main" id="{ACD39A69-F30A-F983-C62C-6F937196F7F4}"/>
              </a:ext>
            </a:extLst>
          </p:cNvPr>
          <p:cNvSpPr>
            <a:spLocks noGrp="1"/>
          </p:cNvSpPr>
          <p:nvPr>
            <p:ph idx="1"/>
          </p:nvPr>
        </p:nvSpPr>
        <p:spPr>
          <a:xfrm>
            <a:off x="1010883" y="2057067"/>
            <a:ext cx="4717564" cy="3070458"/>
          </a:xfrm>
          <a:solidFill>
            <a:schemeClr val="bg1"/>
          </a:solidFill>
        </p:spPr>
        <p:txBody>
          <a:bodyPr>
            <a:normAutofit/>
          </a:bodyPr>
          <a:lstStyle/>
          <a:p>
            <a:pPr algn="just"/>
            <a:r>
              <a:rPr lang="en-US" dirty="0"/>
              <a:t>Gradient manipulation supported the faster consumption of poisoned data by the model.</a:t>
            </a:r>
          </a:p>
          <a:p>
            <a:pPr algn="just"/>
            <a:r>
              <a:rPr lang="en-US" dirty="0"/>
              <a:t>Demonstrated controlled model manipulation.</a:t>
            </a:r>
          </a:p>
          <a:p>
            <a:pPr algn="just"/>
            <a:r>
              <a:rPr lang="en-US" dirty="0"/>
              <a:t>Explored evasion techniques &amp; detection methods</a:t>
            </a:r>
            <a:endParaRPr lang="en-IN" dirty="0"/>
          </a:p>
        </p:txBody>
      </p:sp>
      <p:sp>
        <p:nvSpPr>
          <p:cNvPr id="7" name="Footer Placeholder 6">
            <a:extLst>
              <a:ext uri="{FF2B5EF4-FFF2-40B4-BE49-F238E27FC236}">
                <a16:creationId xmlns:a16="http://schemas.microsoft.com/office/drawing/2014/main" id="{008E893B-CD3A-CC7A-E20E-272FCA8A9404}"/>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82400727-091A-A917-4C16-519AB25E5274}"/>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1A20AB71-A625-9C61-7E01-D69132610E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11" name="Content Placeholder 10">
            <a:extLst>
              <a:ext uri="{FF2B5EF4-FFF2-40B4-BE49-F238E27FC236}">
                <a16:creationId xmlns:a16="http://schemas.microsoft.com/office/drawing/2014/main" id="{950354B8-C6F3-04A9-4420-4D079F3F72CC}"/>
              </a:ext>
            </a:extLst>
          </p:cNvPr>
          <p:cNvSpPr>
            <a:spLocks noGrp="1"/>
          </p:cNvSpPr>
          <p:nvPr>
            <p:ph idx="14"/>
          </p:nvPr>
        </p:nvSpPr>
        <p:spPr>
          <a:xfrm>
            <a:off x="2009860" y="1466189"/>
            <a:ext cx="2719610" cy="432502"/>
          </a:xfrm>
        </p:spPr>
        <p:txBody>
          <a:bodyPr/>
          <a:lstStyle/>
          <a:p>
            <a:pPr>
              <a:lnSpc>
                <a:spcPct val="100000"/>
              </a:lnSpc>
            </a:pPr>
            <a:r>
              <a:rPr lang="en-US" dirty="0"/>
              <a:t>Code &amp; Outcome</a:t>
            </a:r>
            <a:endParaRPr lang="en-IN" dirty="0"/>
          </a:p>
        </p:txBody>
      </p:sp>
      <p:pic>
        <p:nvPicPr>
          <p:cNvPr id="10" name="Content Placeholder 9">
            <a:extLst>
              <a:ext uri="{FF2B5EF4-FFF2-40B4-BE49-F238E27FC236}">
                <a16:creationId xmlns:a16="http://schemas.microsoft.com/office/drawing/2014/main" id="{066E2004-E5FB-463C-661E-5E097C556C37}"/>
              </a:ext>
            </a:extLst>
          </p:cNvPr>
          <p:cNvPicPr>
            <a:picLocks noGrp="1" noChangeAspect="1"/>
          </p:cNvPicPr>
          <p:nvPr>
            <p:ph idx="13"/>
          </p:nvPr>
        </p:nvPicPr>
        <p:blipFill>
          <a:blip r:embed="rId2"/>
          <a:stretch>
            <a:fillRect/>
          </a:stretch>
        </p:blipFill>
        <p:spPr>
          <a:xfrm>
            <a:off x="6532345" y="4215522"/>
            <a:ext cx="4779972" cy="1650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dient Manipulation and Custom Loss Function code">
            <a:extLst>
              <a:ext uri="{FF2B5EF4-FFF2-40B4-BE49-F238E27FC236}">
                <a16:creationId xmlns:a16="http://schemas.microsoft.com/office/drawing/2014/main" id="{2F3BFE77-3837-5C3F-BBDB-018B38D99BB6}"/>
              </a:ext>
            </a:extLst>
          </p:cNvPr>
          <p:cNvPicPr>
            <a:picLocks noChangeAspect="1"/>
          </p:cNvPicPr>
          <p:nvPr/>
        </p:nvPicPr>
        <p:blipFill rotWithShape="1">
          <a:blip r:embed="rId3">
            <a:extLst>
              <a:ext uri="{28A0092B-C50C-407E-A947-70E740481C1C}">
                <a14:useLocalDpi xmlns:a14="http://schemas.microsoft.com/office/drawing/2010/main" val="0"/>
              </a:ext>
            </a:extLst>
          </a:blip>
          <a:srcRect r="8304"/>
          <a:stretch/>
        </p:blipFill>
        <p:spPr bwMode="auto">
          <a:xfrm>
            <a:off x="6397889" y="1250122"/>
            <a:ext cx="5048885" cy="2611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90604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7EDEA-097F-6535-A383-F563DEF4ED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C665113-24F4-7637-4CAE-05512779A780}"/>
              </a:ext>
            </a:extLst>
          </p:cNvPr>
          <p:cNvPicPr>
            <a:picLocks noChangeAspect="1"/>
          </p:cNvPicPr>
          <p:nvPr/>
        </p:nvPicPr>
        <p:blipFill rotWithShape="1">
          <a:blip r:embed="rId2"/>
          <a:srcRect l="24297" r="24297"/>
          <a:stretch/>
        </p:blipFill>
        <p:spPr>
          <a:xfrm>
            <a:off x="6198668" y="36083"/>
            <a:ext cx="5993332" cy="6785833"/>
          </a:xfrm>
          <a:prstGeom prst="rect">
            <a:avLst/>
          </a:prstGeom>
          <a:ln w="38100">
            <a:solidFill>
              <a:schemeClr val="tx1"/>
            </a:solidFill>
          </a:ln>
        </p:spPr>
      </p:pic>
      <p:sp>
        <p:nvSpPr>
          <p:cNvPr id="3" name="Title 2">
            <a:extLst>
              <a:ext uri="{FF2B5EF4-FFF2-40B4-BE49-F238E27FC236}">
                <a16:creationId xmlns:a16="http://schemas.microsoft.com/office/drawing/2014/main" id="{D4A354E8-BE40-617B-C3CC-138B96FD1D96}"/>
              </a:ext>
            </a:extLst>
          </p:cNvPr>
          <p:cNvSpPr>
            <a:spLocks noGrp="1"/>
          </p:cNvSpPr>
          <p:nvPr>
            <p:ph type="ctrTitle"/>
          </p:nvPr>
        </p:nvSpPr>
        <p:spPr>
          <a:xfrm>
            <a:off x="761774" y="2232263"/>
            <a:ext cx="6769706" cy="2493684"/>
          </a:xfrm>
        </p:spPr>
        <p:txBody>
          <a:bodyPr/>
          <a:lstStyle/>
          <a:p>
            <a:r>
              <a:rPr lang="en-US" sz="4800" dirty="0"/>
              <a:t>Technical Insight &amp; Challenges Faced</a:t>
            </a:r>
            <a:endParaRPr lang="en-IN" sz="4800" dirty="0"/>
          </a:p>
        </p:txBody>
      </p:sp>
      <p:sp>
        <p:nvSpPr>
          <p:cNvPr id="4" name="Text Placeholder 3">
            <a:extLst>
              <a:ext uri="{FF2B5EF4-FFF2-40B4-BE49-F238E27FC236}">
                <a16:creationId xmlns:a16="http://schemas.microsoft.com/office/drawing/2014/main" id="{BDBB3AC4-DF1A-7CC0-79BF-C4901D3440CC}"/>
              </a:ext>
            </a:extLst>
          </p:cNvPr>
          <p:cNvSpPr>
            <a:spLocks noGrp="1"/>
          </p:cNvSpPr>
          <p:nvPr>
            <p:ph type="body" sz="quarter" idx="14"/>
          </p:nvPr>
        </p:nvSpPr>
        <p:spPr/>
        <p:txBody>
          <a:bodyPr/>
          <a:lstStyle/>
          <a:p>
            <a:r>
              <a:rPr lang="en-US" dirty="0"/>
              <a:t>Hurdles &amp; solutions</a:t>
            </a:r>
            <a:endParaRPr lang="en-IN" dirty="0"/>
          </a:p>
        </p:txBody>
      </p:sp>
      <p:sp>
        <p:nvSpPr>
          <p:cNvPr id="2" name="Footer Placeholder 17">
            <a:extLst>
              <a:ext uri="{FF2B5EF4-FFF2-40B4-BE49-F238E27FC236}">
                <a16:creationId xmlns:a16="http://schemas.microsoft.com/office/drawing/2014/main" id="{E6C9C39D-4552-362D-4172-E1E1C73E7E43}"/>
              </a:ext>
            </a:extLst>
          </p:cNvPr>
          <p:cNvSpPr txBox="1">
            <a:spLocks/>
          </p:cNvSpPr>
          <p:nvPr/>
        </p:nvSpPr>
        <p:spPr>
          <a:xfrm>
            <a:off x="639413" y="6356350"/>
            <a:ext cx="629110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Advancing AI Security</a:t>
            </a:r>
            <a:endParaRPr lang="en-US" dirty="0"/>
          </a:p>
        </p:txBody>
      </p:sp>
    </p:spTree>
    <p:extLst>
      <p:ext uri="{BB962C8B-B14F-4D97-AF65-F5344CB8AC3E}">
        <p14:creationId xmlns:p14="http://schemas.microsoft.com/office/powerpoint/2010/main" val="253404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AC2E-5465-2925-DE8F-61DFC4DA20AD}"/>
              </a:ext>
            </a:extLst>
          </p:cNvPr>
          <p:cNvSpPr>
            <a:spLocks noGrp="1"/>
          </p:cNvSpPr>
          <p:nvPr>
            <p:ph type="title"/>
          </p:nvPr>
        </p:nvSpPr>
        <p:spPr>
          <a:xfrm>
            <a:off x="539710" y="222436"/>
            <a:ext cx="7141250" cy="673405"/>
          </a:xfrm>
        </p:spPr>
        <p:txBody>
          <a:bodyPr>
            <a:noAutofit/>
          </a:bodyPr>
          <a:lstStyle/>
          <a:p>
            <a:r>
              <a:rPr lang="en-US" dirty="0"/>
              <a:t>Technical Insight &amp; Challenges Faced</a:t>
            </a:r>
            <a:endParaRPr lang="en-IN" dirty="0"/>
          </a:p>
        </p:txBody>
      </p:sp>
      <p:sp>
        <p:nvSpPr>
          <p:cNvPr id="4" name="Content Placeholder 3">
            <a:extLst>
              <a:ext uri="{FF2B5EF4-FFF2-40B4-BE49-F238E27FC236}">
                <a16:creationId xmlns:a16="http://schemas.microsoft.com/office/drawing/2014/main" id="{8F29EF50-8439-AC73-2B73-061C54974B38}"/>
              </a:ext>
            </a:extLst>
          </p:cNvPr>
          <p:cNvSpPr>
            <a:spLocks noGrp="1"/>
          </p:cNvSpPr>
          <p:nvPr>
            <p:ph idx="1"/>
          </p:nvPr>
        </p:nvSpPr>
        <p:spPr>
          <a:xfrm>
            <a:off x="639411" y="1721705"/>
            <a:ext cx="5178160" cy="3753334"/>
          </a:xfrm>
          <a:solidFill>
            <a:schemeClr val="bg1"/>
          </a:solidFill>
        </p:spPr>
        <p:txBody>
          <a:bodyPr>
            <a:normAutofit/>
          </a:bodyPr>
          <a:lstStyle/>
          <a:p>
            <a:pPr marL="342900" indent="-342900">
              <a:lnSpc>
                <a:spcPct val="120000"/>
              </a:lnSpc>
              <a:buFont typeface="+mj-lt"/>
              <a:buAutoNum type="arabicPeriod"/>
            </a:pPr>
            <a:r>
              <a:rPr lang="en-IN" sz="1800" dirty="0">
                <a:solidFill>
                  <a:schemeClr val="accent2"/>
                </a:solidFill>
              </a:rPr>
              <a:t>Fine-Tuning AI Models on Limited Resources</a:t>
            </a:r>
          </a:p>
          <a:p>
            <a:pPr marL="285750" lvl="2" indent="-285750">
              <a:lnSpc>
                <a:spcPct val="120000"/>
              </a:lnSpc>
              <a:buFont typeface="Arial" panose="020B0604020202020204" pitchFamily="34" charset="0"/>
              <a:buChar char="•"/>
            </a:pPr>
            <a:r>
              <a:rPr lang="en-IN" sz="1500" b="1" dirty="0"/>
              <a:t>Optimized RTX 3070ti performance in WSL</a:t>
            </a:r>
          </a:p>
          <a:p>
            <a:pPr marL="285750" lvl="2" indent="-285750">
              <a:lnSpc>
                <a:spcPct val="120000"/>
              </a:lnSpc>
              <a:buFont typeface="Arial" panose="020B0604020202020204" pitchFamily="34" charset="0"/>
              <a:buChar char="•"/>
            </a:pPr>
            <a:r>
              <a:rPr lang="en-IN" sz="1500" b="1" dirty="0"/>
              <a:t>Efficient model training with </a:t>
            </a:r>
            <a:r>
              <a:rPr lang="en-IN" sz="1500" b="1" dirty="0" err="1"/>
              <a:t>Unsloth</a:t>
            </a:r>
            <a:endParaRPr lang="en-IN" sz="1500" b="1" dirty="0"/>
          </a:p>
          <a:p>
            <a:pPr marL="342900" indent="-342900">
              <a:lnSpc>
                <a:spcPct val="120000"/>
              </a:lnSpc>
              <a:buFont typeface="+mj-lt"/>
              <a:buAutoNum type="arabicPeriod"/>
            </a:pPr>
            <a:r>
              <a:rPr lang="en-IN" sz="1800" dirty="0">
                <a:solidFill>
                  <a:schemeClr val="accent2"/>
                </a:solidFill>
              </a:rPr>
              <a:t>Realistic Adversarial Dataset Generation</a:t>
            </a:r>
          </a:p>
          <a:p>
            <a:pPr>
              <a:lnSpc>
                <a:spcPct val="110000"/>
              </a:lnSpc>
            </a:pPr>
            <a:r>
              <a:rPr lang="en-IN" dirty="0"/>
              <a:t>Ensuring effective model behaviour modification</a:t>
            </a:r>
          </a:p>
          <a:p>
            <a:pPr>
              <a:lnSpc>
                <a:spcPct val="110000"/>
              </a:lnSpc>
            </a:pPr>
            <a:r>
              <a:rPr lang="en-IN" dirty="0"/>
              <a:t>Avoiding automated detection systems</a:t>
            </a:r>
          </a:p>
        </p:txBody>
      </p:sp>
      <p:pic>
        <p:nvPicPr>
          <p:cNvPr id="11" name="Content Placeholder 10">
            <a:extLst>
              <a:ext uri="{FF2B5EF4-FFF2-40B4-BE49-F238E27FC236}">
                <a16:creationId xmlns:a16="http://schemas.microsoft.com/office/drawing/2014/main" id="{676CA51A-72A2-217F-B53B-037606C1A642}"/>
              </a:ext>
            </a:extLst>
          </p:cNvPr>
          <p:cNvPicPr>
            <a:picLocks noGrp="1" noChangeAspect="1"/>
          </p:cNvPicPr>
          <p:nvPr>
            <p:ph idx="13"/>
          </p:nvPr>
        </p:nvPicPr>
        <p:blipFill>
          <a:blip r:embed="rId2"/>
          <a:stretch>
            <a:fillRect/>
          </a:stretch>
        </p:blipFill>
        <p:spPr>
          <a:xfrm>
            <a:off x="6096000" y="2081022"/>
            <a:ext cx="5667157" cy="2695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6">
            <a:extLst>
              <a:ext uri="{FF2B5EF4-FFF2-40B4-BE49-F238E27FC236}">
                <a16:creationId xmlns:a16="http://schemas.microsoft.com/office/drawing/2014/main" id="{5ED02731-3F37-E76A-1CB0-57C1CE0CE1BD}"/>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56115A38-20BD-00C2-5299-7D5F3728063C}"/>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4E34025A-E2E8-B325-F456-B57F05144A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3406100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124F1-4FE0-7E19-D457-087311F69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F52CE-5800-9B7E-E66B-11974C5A57CB}"/>
              </a:ext>
            </a:extLst>
          </p:cNvPr>
          <p:cNvSpPr>
            <a:spLocks noGrp="1"/>
          </p:cNvSpPr>
          <p:nvPr>
            <p:ph type="title"/>
          </p:nvPr>
        </p:nvSpPr>
        <p:spPr>
          <a:xfrm>
            <a:off x="539710" y="222436"/>
            <a:ext cx="7141250" cy="673405"/>
          </a:xfrm>
        </p:spPr>
        <p:txBody>
          <a:bodyPr>
            <a:noAutofit/>
          </a:bodyPr>
          <a:lstStyle/>
          <a:p>
            <a:r>
              <a:rPr lang="en-US" dirty="0"/>
              <a:t>Technical Insight &amp; Challenges Faced</a:t>
            </a:r>
            <a:endParaRPr lang="en-IN" dirty="0"/>
          </a:p>
        </p:txBody>
      </p:sp>
      <p:sp>
        <p:nvSpPr>
          <p:cNvPr id="4" name="Content Placeholder 3">
            <a:extLst>
              <a:ext uri="{FF2B5EF4-FFF2-40B4-BE49-F238E27FC236}">
                <a16:creationId xmlns:a16="http://schemas.microsoft.com/office/drawing/2014/main" id="{D2DA2156-FB65-91EC-CFDB-96572E2C0D35}"/>
              </a:ext>
            </a:extLst>
          </p:cNvPr>
          <p:cNvSpPr>
            <a:spLocks noGrp="1"/>
          </p:cNvSpPr>
          <p:nvPr>
            <p:ph idx="1"/>
          </p:nvPr>
        </p:nvSpPr>
        <p:spPr>
          <a:xfrm>
            <a:off x="257462" y="1567211"/>
            <a:ext cx="5178160" cy="4117768"/>
          </a:xfrm>
          <a:solidFill>
            <a:schemeClr val="bg1"/>
          </a:solidFill>
        </p:spPr>
        <p:txBody>
          <a:bodyPr>
            <a:normAutofit/>
          </a:bodyPr>
          <a:lstStyle/>
          <a:p>
            <a:pPr marL="457200" indent="-457200">
              <a:lnSpc>
                <a:spcPct val="110000"/>
              </a:lnSpc>
              <a:buFont typeface="+mj-lt"/>
              <a:buAutoNum type="arabicPeriod" startAt="3"/>
            </a:pPr>
            <a:r>
              <a:rPr lang="en-IN" sz="1800" dirty="0">
                <a:solidFill>
                  <a:schemeClr val="accent2"/>
                </a:solidFill>
              </a:rPr>
              <a:t>Model Selection</a:t>
            </a:r>
          </a:p>
          <a:p>
            <a:pPr>
              <a:lnSpc>
                <a:spcPct val="110000"/>
              </a:lnSpc>
            </a:pPr>
            <a:r>
              <a:rPr lang="en-IN" dirty="0"/>
              <a:t>Lack of appropriate open source models.</a:t>
            </a:r>
          </a:p>
          <a:p>
            <a:pPr>
              <a:lnSpc>
                <a:spcPct val="110000"/>
              </a:lnSpc>
            </a:pPr>
            <a:r>
              <a:rPr lang="en-IN" dirty="0"/>
              <a:t>Extremely large storage requirements of models.</a:t>
            </a:r>
            <a:endParaRPr lang="en-IN" dirty="0">
              <a:solidFill>
                <a:schemeClr val="accent2"/>
              </a:solidFill>
            </a:endParaRPr>
          </a:p>
          <a:p>
            <a:pPr marL="342900" indent="-342900">
              <a:lnSpc>
                <a:spcPct val="120000"/>
              </a:lnSpc>
              <a:buFont typeface="+mj-lt"/>
              <a:buAutoNum type="arabicPeriod" startAt="4"/>
            </a:pPr>
            <a:r>
              <a:rPr lang="en-IN" sz="1800" dirty="0">
                <a:solidFill>
                  <a:schemeClr val="accent2"/>
                </a:solidFill>
              </a:rPr>
              <a:t>Key Learnings from Hands-on Research</a:t>
            </a:r>
          </a:p>
          <a:p>
            <a:pPr>
              <a:lnSpc>
                <a:spcPct val="110000"/>
              </a:lnSpc>
            </a:pPr>
            <a:r>
              <a:rPr lang="en-IN" dirty="0"/>
              <a:t>Practical understanding of AI vulnerabilities</a:t>
            </a:r>
          </a:p>
          <a:p>
            <a:pPr>
              <a:lnSpc>
                <a:spcPct val="110000"/>
              </a:lnSpc>
            </a:pPr>
            <a:r>
              <a:rPr lang="en-IN" dirty="0"/>
              <a:t>The complexity of secure AI development</a:t>
            </a:r>
          </a:p>
        </p:txBody>
      </p:sp>
      <p:sp>
        <p:nvSpPr>
          <p:cNvPr id="7" name="Footer Placeholder 6">
            <a:extLst>
              <a:ext uri="{FF2B5EF4-FFF2-40B4-BE49-F238E27FC236}">
                <a16:creationId xmlns:a16="http://schemas.microsoft.com/office/drawing/2014/main" id="{235C9C61-8E61-F097-11ED-B78BC6B9CC52}"/>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605EE4F7-F2E3-D6AF-B203-751A68B64D65}"/>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77C10C33-1EB3-A02E-2DBC-C3192F40BA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pic>
        <p:nvPicPr>
          <p:cNvPr id="13" name="Picture 12">
            <a:extLst>
              <a:ext uri="{FF2B5EF4-FFF2-40B4-BE49-F238E27FC236}">
                <a16:creationId xmlns:a16="http://schemas.microsoft.com/office/drawing/2014/main" id="{A5256DB9-F709-1443-DBA4-2572AB861559}"/>
              </a:ext>
            </a:extLst>
          </p:cNvPr>
          <p:cNvPicPr>
            <a:picLocks noChangeAspect="1"/>
          </p:cNvPicPr>
          <p:nvPr/>
        </p:nvPicPr>
        <p:blipFill>
          <a:blip r:embed="rId2"/>
          <a:stretch>
            <a:fillRect/>
          </a:stretch>
        </p:blipFill>
        <p:spPr>
          <a:xfrm>
            <a:off x="5950094" y="1739348"/>
            <a:ext cx="5931436" cy="3379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8643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D66BD0-0816-8B7E-A9F8-CB3E9F274986}"/>
              </a:ext>
            </a:extLst>
          </p:cNvPr>
          <p:cNvPicPr>
            <a:picLocks noGrp="1" noChangeAspect="1"/>
          </p:cNvPicPr>
          <p:nvPr>
            <p:ph type="pic" sz="quarter" idx="13"/>
          </p:nvPr>
        </p:nvPicPr>
        <p:blipFill>
          <a:blip r:embed="rId2"/>
          <a:srcRect l="27866" r="27866"/>
          <a:stretch>
            <a:fillRect/>
          </a:stretch>
        </p:blipFill>
        <p:spPr/>
      </p:pic>
      <p:sp>
        <p:nvSpPr>
          <p:cNvPr id="3" name="Title 2">
            <a:extLst>
              <a:ext uri="{FF2B5EF4-FFF2-40B4-BE49-F238E27FC236}">
                <a16:creationId xmlns:a16="http://schemas.microsoft.com/office/drawing/2014/main" id="{A49814C9-1818-ABDB-ED49-30D6EF4C8511}"/>
              </a:ext>
            </a:extLst>
          </p:cNvPr>
          <p:cNvSpPr>
            <a:spLocks noGrp="1"/>
          </p:cNvSpPr>
          <p:nvPr>
            <p:ph type="ctrTitle"/>
          </p:nvPr>
        </p:nvSpPr>
        <p:spPr/>
        <p:txBody>
          <a:bodyPr/>
          <a:lstStyle/>
          <a:p>
            <a:r>
              <a:rPr lang="en-US" dirty="0"/>
              <a:t>Impacts </a:t>
            </a:r>
            <a:endParaRPr lang="en-IN" dirty="0"/>
          </a:p>
        </p:txBody>
      </p:sp>
      <p:sp>
        <p:nvSpPr>
          <p:cNvPr id="4" name="Text Placeholder 3">
            <a:extLst>
              <a:ext uri="{FF2B5EF4-FFF2-40B4-BE49-F238E27FC236}">
                <a16:creationId xmlns:a16="http://schemas.microsoft.com/office/drawing/2014/main" id="{8220D89A-F1F2-DC90-D7E4-2DFDA88CA169}"/>
              </a:ext>
            </a:extLst>
          </p:cNvPr>
          <p:cNvSpPr>
            <a:spLocks noGrp="1"/>
          </p:cNvSpPr>
          <p:nvPr>
            <p:ph type="body" sz="quarter" idx="14"/>
          </p:nvPr>
        </p:nvSpPr>
        <p:spPr/>
        <p:txBody>
          <a:bodyPr/>
          <a:lstStyle/>
          <a:p>
            <a:r>
              <a:rPr lang="en-US" dirty="0"/>
              <a:t>Of my work</a:t>
            </a:r>
            <a:endParaRPr lang="en-IN" dirty="0"/>
          </a:p>
        </p:txBody>
      </p:sp>
      <p:sp>
        <p:nvSpPr>
          <p:cNvPr id="2" name="Footer Placeholder 17">
            <a:extLst>
              <a:ext uri="{FF2B5EF4-FFF2-40B4-BE49-F238E27FC236}">
                <a16:creationId xmlns:a16="http://schemas.microsoft.com/office/drawing/2014/main" id="{D814BE9F-2727-3217-E5F7-A11D618034CA}"/>
              </a:ext>
            </a:extLst>
          </p:cNvPr>
          <p:cNvSpPr txBox="1">
            <a:spLocks/>
          </p:cNvSpPr>
          <p:nvPr/>
        </p:nvSpPr>
        <p:spPr>
          <a:xfrm>
            <a:off x="639413" y="6356350"/>
            <a:ext cx="629110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Advancing AI Security</a:t>
            </a:r>
            <a:endParaRPr lang="en-US" dirty="0"/>
          </a:p>
        </p:txBody>
      </p:sp>
    </p:spTree>
    <p:extLst>
      <p:ext uri="{BB962C8B-B14F-4D97-AF65-F5344CB8AC3E}">
        <p14:creationId xmlns:p14="http://schemas.microsoft.com/office/powerpoint/2010/main" val="12020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2263-DA35-F74C-846D-3B92AE144FEE}"/>
              </a:ext>
            </a:extLst>
          </p:cNvPr>
          <p:cNvSpPr>
            <a:spLocks noGrp="1"/>
          </p:cNvSpPr>
          <p:nvPr>
            <p:ph type="title"/>
          </p:nvPr>
        </p:nvSpPr>
        <p:spPr/>
        <p:txBody>
          <a:bodyPr/>
          <a:lstStyle/>
          <a:p>
            <a:r>
              <a:rPr lang="en-US" dirty="0"/>
              <a:t>Benefits of My Work</a:t>
            </a:r>
            <a:endParaRPr lang="en-IN" dirty="0"/>
          </a:p>
        </p:txBody>
      </p:sp>
      <p:sp>
        <p:nvSpPr>
          <p:cNvPr id="3" name="Footer Placeholder 2">
            <a:extLst>
              <a:ext uri="{FF2B5EF4-FFF2-40B4-BE49-F238E27FC236}">
                <a16:creationId xmlns:a16="http://schemas.microsoft.com/office/drawing/2014/main" id="{8405C38A-7340-32E0-A659-9D1F656A7E24}"/>
              </a:ext>
            </a:extLst>
          </p:cNvPr>
          <p:cNvSpPr>
            <a:spLocks noGrp="1"/>
          </p:cNvSpPr>
          <p:nvPr>
            <p:ph type="ftr" sz="quarter" idx="11"/>
          </p:nvPr>
        </p:nvSpPr>
        <p:spPr/>
        <p:txBody>
          <a:bodyPr/>
          <a:lstStyle/>
          <a:p>
            <a:r>
              <a:rPr lang="en-US" dirty="0"/>
              <a:t>Advancing AI Security</a:t>
            </a:r>
          </a:p>
        </p:txBody>
      </p:sp>
      <p:sp>
        <p:nvSpPr>
          <p:cNvPr id="4" name="Date Placeholder 3">
            <a:extLst>
              <a:ext uri="{FF2B5EF4-FFF2-40B4-BE49-F238E27FC236}">
                <a16:creationId xmlns:a16="http://schemas.microsoft.com/office/drawing/2014/main" id="{82E4574E-E2B7-36E6-B370-64C2AF0365D7}"/>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5" name="Slide Number Placeholder 4">
            <a:extLst>
              <a:ext uri="{FF2B5EF4-FFF2-40B4-BE49-F238E27FC236}">
                <a16:creationId xmlns:a16="http://schemas.microsoft.com/office/drawing/2014/main" id="{5D5D4742-A8A7-78AF-F908-801E2CC21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5724F2E8-F31A-FC52-B53D-EA048E943C19}"/>
              </a:ext>
            </a:extLst>
          </p:cNvPr>
          <p:cNvSpPr>
            <a:spLocks noGrp="1"/>
          </p:cNvSpPr>
          <p:nvPr>
            <p:ph sz="quarter" idx="13"/>
          </p:nvPr>
        </p:nvSpPr>
        <p:spPr>
          <a:xfrm>
            <a:off x="936982" y="1894984"/>
            <a:ext cx="10318036" cy="3644425"/>
          </a:xfrm>
        </p:spPr>
        <p:txBody>
          <a:bodyPr/>
          <a:lstStyle/>
          <a:p>
            <a:pPr marL="342900" indent="-342900">
              <a:buFont typeface="+mj-lt"/>
              <a:buAutoNum type="arabicPeriod"/>
            </a:pPr>
            <a:r>
              <a:rPr lang="en-IN" sz="1800" dirty="0">
                <a:solidFill>
                  <a:schemeClr val="accent2"/>
                </a:solidFill>
              </a:rPr>
              <a:t>Enhancing AI Security Awareness</a:t>
            </a:r>
          </a:p>
          <a:p>
            <a:pPr marL="285750" lvl="3" indent="-285750">
              <a:buFont typeface="Arial" panose="020B0604020202020204" pitchFamily="34" charset="0"/>
              <a:buChar char="•"/>
            </a:pPr>
            <a:r>
              <a:rPr lang="en-US" dirty="0"/>
              <a:t>Through my research and hands-on experiments with AI security threats such as </a:t>
            </a:r>
            <a:r>
              <a:rPr lang="en-US" b="1" dirty="0"/>
              <a:t>PoisonGPT</a:t>
            </a:r>
            <a:r>
              <a:rPr lang="en-US" dirty="0"/>
              <a:t>, I have contributed to building awareness of vulnerabilities in AI models.</a:t>
            </a:r>
          </a:p>
          <a:p>
            <a:pPr marL="285750" lvl="3" indent="-285750">
              <a:buFont typeface="Arial" panose="020B0604020202020204" pitchFamily="34" charset="0"/>
              <a:buChar char="•"/>
            </a:pPr>
            <a:r>
              <a:rPr lang="en-US" dirty="0"/>
              <a:t>By simulating real-world adversarial attacks, I have helped stakeholders understand the risks of </a:t>
            </a:r>
            <a:r>
              <a:rPr lang="en-US" b="1" dirty="0"/>
              <a:t>data poisoning, model backdooring, and prompt injection attacks</a:t>
            </a:r>
            <a:r>
              <a:rPr lang="en-US" dirty="0"/>
              <a:t>.</a:t>
            </a:r>
          </a:p>
          <a:p>
            <a:pPr marL="285750" lvl="3" indent="-285750">
              <a:buFont typeface="Arial" panose="020B0604020202020204" pitchFamily="34" charset="0"/>
              <a:buChar char="•"/>
            </a:pPr>
            <a:r>
              <a:rPr lang="en-US" dirty="0"/>
              <a:t>This work supports the organization’s AI security initiatives by:</a:t>
            </a:r>
          </a:p>
          <a:p>
            <a:pPr marL="285750" lvl="4" indent="-285750"/>
            <a:r>
              <a:rPr lang="en-US" dirty="0"/>
              <a:t>	Educating learners on AI model vulnerabilities and secure AI development practices.</a:t>
            </a:r>
          </a:p>
          <a:p>
            <a:pPr marL="285750" lvl="4" indent="-285750"/>
            <a:r>
              <a:rPr lang="en-US" dirty="0"/>
              <a:t>	Providing practical demonstrations of adversarial attack scenarios using Mistral models.</a:t>
            </a:r>
          </a:p>
          <a:p>
            <a:pPr marL="285750" lvl="4" indent="-285750"/>
            <a:r>
              <a:rPr lang="en-US" dirty="0"/>
              <a:t>	Encouraging security-first approaches in AI deployment and research. </a:t>
            </a:r>
            <a:endParaRPr lang="en-IN" dirty="0"/>
          </a:p>
        </p:txBody>
      </p:sp>
    </p:spTree>
    <p:extLst>
      <p:ext uri="{BB962C8B-B14F-4D97-AF65-F5344CB8AC3E}">
        <p14:creationId xmlns:p14="http://schemas.microsoft.com/office/powerpoint/2010/main" val="2750592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76C4BB5-0EB6-4B98-B1D7-2E19EA166EF2}"/>
              </a:ext>
            </a:extLst>
          </p:cNvPr>
          <p:cNvSpPr>
            <a:spLocks noGrp="1"/>
          </p:cNvSpPr>
          <p:nvPr>
            <p:ph type="title"/>
          </p:nvPr>
        </p:nvSpPr>
        <p:spPr>
          <a:xfrm>
            <a:off x="6365335" y="1733283"/>
            <a:ext cx="5137112" cy="673405"/>
          </a:xfrm>
        </p:spPr>
        <p:txBody>
          <a:bodyPr/>
          <a:lstStyle/>
          <a:p>
            <a:r>
              <a:rPr lang="en-US" dirty="0"/>
              <a:t>Introduction</a:t>
            </a:r>
          </a:p>
        </p:txBody>
      </p:sp>
      <p:sp>
        <p:nvSpPr>
          <p:cNvPr id="18" name="Content Placeholder 17">
            <a:extLst>
              <a:ext uri="{FF2B5EF4-FFF2-40B4-BE49-F238E27FC236}">
                <a16:creationId xmlns:a16="http://schemas.microsoft.com/office/drawing/2014/main" id="{2DEB60A9-E83F-4E10-810D-81BD3D66CD17}"/>
              </a:ext>
            </a:extLst>
          </p:cNvPr>
          <p:cNvSpPr>
            <a:spLocks noGrp="1"/>
          </p:cNvSpPr>
          <p:nvPr>
            <p:ph type="body" sz="quarter" idx="15"/>
          </p:nvPr>
        </p:nvSpPr>
        <p:spPr>
          <a:xfrm>
            <a:off x="6365335" y="2406688"/>
            <a:ext cx="5370058" cy="2635251"/>
          </a:xfrm>
        </p:spPr>
        <p:txBody>
          <a:bodyPr>
            <a:normAutofit fontScale="92500" lnSpcReduction="10000"/>
          </a:bodyPr>
          <a:lstStyle/>
          <a:p>
            <a:pPr algn="just"/>
            <a:r>
              <a:rPr lang="en-IN" sz="1800" dirty="0">
                <a:effectLst/>
                <a:latin typeface="Calibri" panose="020F0502020204030204" pitchFamily="34" charset="0"/>
                <a:ea typeface="Calibri" panose="020F0502020204030204" pitchFamily="34" charset="0"/>
              </a:rPr>
              <a:t>In the rapidly evolving landscape of technology, Artificial Intelligence (AI) has played an integral role in various aspects of our daily lives. With  the widespread application of AI in various forms, nobody else could sum-up th</a:t>
            </a:r>
            <a:r>
              <a:rPr lang="en-IN" sz="1800" dirty="0">
                <a:latin typeface="Calibri" panose="020F0502020204030204" pitchFamily="34" charset="0"/>
                <a:ea typeface="Calibri" panose="020F0502020204030204" pitchFamily="34" charset="0"/>
              </a:rPr>
              <a:t>e security landscape around AI better than our very own, Karmendra Kohli Sir. </a:t>
            </a:r>
            <a:endParaRPr lang="en-US" dirty="0"/>
          </a:p>
        </p:txBody>
      </p:sp>
      <p:sp>
        <p:nvSpPr>
          <p:cNvPr id="7" name="Footer Placeholder 6">
            <a:extLst>
              <a:ext uri="{FF2B5EF4-FFF2-40B4-BE49-F238E27FC236}">
                <a16:creationId xmlns:a16="http://schemas.microsoft.com/office/drawing/2014/main" id="{F7CA00DF-9757-4075-AC5C-3247AD04DE72}"/>
              </a:ext>
            </a:extLst>
          </p:cNvPr>
          <p:cNvSpPr>
            <a:spLocks noGrp="1"/>
          </p:cNvSpPr>
          <p:nvPr>
            <p:ph type="ftr" sz="quarter" idx="11"/>
          </p:nvPr>
        </p:nvSpPr>
        <p:spPr>
          <a:xfrm>
            <a:off x="639413" y="6356350"/>
            <a:ext cx="6291108" cy="365125"/>
          </a:xfrm>
        </p:spPr>
        <p:txBody>
          <a:bodyPr/>
          <a:lstStyle/>
          <a:p>
            <a:pPr lvl="0"/>
            <a:r>
              <a:rPr lang="en-US" dirty="0"/>
              <a:t>Advancing AI Security</a:t>
            </a:r>
            <a:endParaRPr lang="en-US" noProof="0" dirty="0"/>
          </a:p>
        </p:txBody>
      </p:sp>
      <p:sp>
        <p:nvSpPr>
          <p:cNvPr id="8" name="Date Placeholder 7">
            <a:extLst>
              <a:ext uri="{FF2B5EF4-FFF2-40B4-BE49-F238E27FC236}">
                <a16:creationId xmlns:a16="http://schemas.microsoft.com/office/drawing/2014/main" id="{CFFF545E-D338-42DA-BE98-EA76D3A29B0D}"/>
              </a:ext>
            </a:extLst>
          </p:cNvPr>
          <p:cNvSpPr>
            <a:spLocks noGrp="1"/>
          </p:cNvSpPr>
          <p:nvPr>
            <p:ph type="dt" sz="half" idx="10"/>
          </p:nvPr>
        </p:nvSpPr>
        <p:spPr>
          <a:xfrm>
            <a:off x="7302665" y="6356350"/>
            <a:ext cx="3033829" cy="365125"/>
          </a:xfrm>
        </p:spPr>
        <p:txBody>
          <a:bodyPr/>
          <a:lstStyle/>
          <a:p>
            <a:pPr lvl="0"/>
            <a:r>
              <a:rPr lang="en-US" noProof="0" dirty="0"/>
              <a:t>2025</a:t>
            </a:r>
          </a:p>
        </p:txBody>
      </p:sp>
      <p:sp>
        <p:nvSpPr>
          <p:cNvPr id="9" name="Slide Number Placeholder 8">
            <a:extLst>
              <a:ext uri="{FF2B5EF4-FFF2-40B4-BE49-F238E27FC236}">
                <a16:creationId xmlns:a16="http://schemas.microsoft.com/office/drawing/2014/main" id="{FE95A6B2-5B5B-4D30-8E2E-0DA6CA78D816}"/>
              </a:ext>
            </a:extLst>
          </p:cNvPr>
          <p:cNvSpPr>
            <a:spLocks noGrp="1"/>
          </p:cNvSpPr>
          <p:nvPr>
            <p:ph type="sldNum" sz="quarter" idx="12"/>
          </p:nvPr>
        </p:nvSpPr>
        <p:spPr>
          <a:xfrm>
            <a:off x="10707939" y="6356350"/>
            <a:ext cx="844649" cy="365125"/>
          </a:xfrm>
        </p:spPr>
        <p:txBody>
          <a:bodyPr/>
          <a:lstStyle/>
          <a:p>
            <a:pPr lvl="0"/>
            <a:fld id="{E20EFF4B-E35B-4DE6-97A9-05E54E649A15}" type="slidenum">
              <a:rPr lang="en-US" noProof="0" smtClean="0"/>
              <a:pPr lvl="0"/>
              <a:t>3</a:t>
            </a:fld>
            <a:endParaRPr lang="en-US" noProof="0" dirty="0"/>
          </a:p>
        </p:txBody>
      </p:sp>
      <p:pic>
        <p:nvPicPr>
          <p:cNvPr id="5" name="Picture Placeholder 4">
            <a:extLst>
              <a:ext uri="{FF2B5EF4-FFF2-40B4-BE49-F238E27FC236}">
                <a16:creationId xmlns:a16="http://schemas.microsoft.com/office/drawing/2014/main" id="{AC5CD543-18FF-E2DF-2144-46528868944E}"/>
              </a:ext>
            </a:extLst>
          </p:cNvPr>
          <p:cNvPicPr>
            <a:picLocks noGrp="1" noChangeAspect="1"/>
          </p:cNvPicPr>
          <p:nvPr>
            <p:ph type="pic" sz="quarter" idx="13"/>
          </p:nvPr>
        </p:nvPicPr>
        <p:blipFill>
          <a:blip r:embed="rId3"/>
          <a:stretch>
            <a:fillRect/>
          </a:stretch>
        </p:blipFill>
        <p:spPr>
          <a:xfrm>
            <a:off x="639411" y="663792"/>
            <a:ext cx="4814887" cy="2697784"/>
          </a:xfrm>
          <a:prstGeom prst="rect">
            <a:avLst/>
          </a:prstGeom>
        </p:spPr>
      </p:pic>
      <p:pic>
        <p:nvPicPr>
          <p:cNvPr id="12" name="Picture Placeholder 11">
            <a:extLst>
              <a:ext uri="{FF2B5EF4-FFF2-40B4-BE49-F238E27FC236}">
                <a16:creationId xmlns:a16="http://schemas.microsoft.com/office/drawing/2014/main" id="{F111903B-9E01-7F55-DAB9-40F5BB37C508}"/>
              </a:ext>
            </a:extLst>
          </p:cNvPr>
          <p:cNvPicPr>
            <a:picLocks noGrp="1" noChangeAspect="1"/>
          </p:cNvPicPr>
          <p:nvPr>
            <p:ph type="pic" sz="quarter" idx="14"/>
          </p:nvPr>
        </p:nvPicPr>
        <p:blipFill>
          <a:blip r:embed="rId4"/>
          <a:srcRect l="3020" r="3020"/>
          <a:stretch>
            <a:fillRect/>
          </a:stretch>
        </p:blipFill>
        <p:spPr/>
      </p:pic>
    </p:spTree>
    <p:extLst>
      <p:ext uri="{BB962C8B-B14F-4D97-AF65-F5344CB8AC3E}">
        <p14:creationId xmlns:p14="http://schemas.microsoft.com/office/powerpoint/2010/main" val="175585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6FDCD-7BF7-FAD3-0614-15ED3BEDF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33BA1-C6DC-E81A-AE97-EEA921D5C533}"/>
              </a:ext>
            </a:extLst>
          </p:cNvPr>
          <p:cNvSpPr>
            <a:spLocks noGrp="1"/>
          </p:cNvSpPr>
          <p:nvPr>
            <p:ph type="title"/>
          </p:nvPr>
        </p:nvSpPr>
        <p:spPr/>
        <p:txBody>
          <a:bodyPr/>
          <a:lstStyle/>
          <a:p>
            <a:r>
              <a:rPr lang="en-US" dirty="0"/>
              <a:t>Benefits of My Work</a:t>
            </a:r>
            <a:endParaRPr lang="en-IN" dirty="0"/>
          </a:p>
        </p:txBody>
      </p:sp>
      <p:sp>
        <p:nvSpPr>
          <p:cNvPr id="3" name="Footer Placeholder 2">
            <a:extLst>
              <a:ext uri="{FF2B5EF4-FFF2-40B4-BE49-F238E27FC236}">
                <a16:creationId xmlns:a16="http://schemas.microsoft.com/office/drawing/2014/main" id="{F26219C2-9F5B-6695-A29E-D345F09A3E64}"/>
              </a:ext>
            </a:extLst>
          </p:cNvPr>
          <p:cNvSpPr>
            <a:spLocks noGrp="1"/>
          </p:cNvSpPr>
          <p:nvPr>
            <p:ph type="ftr" sz="quarter" idx="11"/>
          </p:nvPr>
        </p:nvSpPr>
        <p:spPr/>
        <p:txBody>
          <a:bodyPr/>
          <a:lstStyle/>
          <a:p>
            <a:r>
              <a:rPr lang="en-US" dirty="0"/>
              <a:t>Advancing AI Security</a:t>
            </a:r>
          </a:p>
        </p:txBody>
      </p:sp>
      <p:sp>
        <p:nvSpPr>
          <p:cNvPr id="4" name="Date Placeholder 3">
            <a:extLst>
              <a:ext uri="{FF2B5EF4-FFF2-40B4-BE49-F238E27FC236}">
                <a16:creationId xmlns:a16="http://schemas.microsoft.com/office/drawing/2014/main" id="{38829AF6-3E51-ED6E-B5A4-3B45F52FC499}"/>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5" name="Slide Number Placeholder 4">
            <a:extLst>
              <a:ext uri="{FF2B5EF4-FFF2-40B4-BE49-F238E27FC236}">
                <a16:creationId xmlns:a16="http://schemas.microsoft.com/office/drawing/2014/main" id="{5A0AB4D8-AD74-0FC5-5186-E5472A8BE6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B39B5F50-F35E-FCCC-501E-4A94DA6C9233}"/>
              </a:ext>
            </a:extLst>
          </p:cNvPr>
          <p:cNvSpPr>
            <a:spLocks noGrp="1"/>
          </p:cNvSpPr>
          <p:nvPr>
            <p:ph sz="quarter" idx="13"/>
          </p:nvPr>
        </p:nvSpPr>
        <p:spPr>
          <a:xfrm>
            <a:off x="932612" y="2027506"/>
            <a:ext cx="10318036" cy="3644425"/>
          </a:xfrm>
        </p:spPr>
        <p:txBody>
          <a:bodyPr>
            <a:normAutofit/>
          </a:bodyPr>
          <a:lstStyle/>
          <a:p>
            <a:pPr marL="342900" indent="-342900">
              <a:buFont typeface="+mj-lt"/>
              <a:buAutoNum type="arabicPeriod" startAt="2"/>
            </a:pPr>
            <a:r>
              <a:rPr lang="en-US" sz="1800" dirty="0">
                <a:solidFill>
                  <a:schemeClr val="accent2"/>
                </a:solidFill>
              </a:rPr>
              <a:t>Internal PoC for AI Security Research</a:t>
            </a:r>
          </a:p>
          <a:p>
            <a:pPr marL="342900" indent="-342900">
              <a:buFont typeface="Arial" panose="020B0604020202020204" pitchFamily="34" charset="0"/>
              <a:buChar char="•"/>
            </a:pPr>
            <a:r>
              <a:rPr lang="en-US" sz="1400" dirty="0"/>
              <a:t>Developed a Proof-of-Concept (PoC) to test AI security vulnerabilities in fine-tuned language models, particularly using </a:t>
            </a:r>
            <a:r>
              <a:rPr lang="en-US" sz="1400" dirty="0" err="1"/>
              <a:t>Unsloth</a:t>
            </a:r>
            <a:r>
              <a:rPr lang="en-US" sz="1400" dirty="0"/>
              <a:t> for efficient model tuning. </a:t>
            </a:r>
          </a:p>
          <a:p>
            <a:pPr marL="285750" indent="-285750">
              <a:lnSpc>
                <a:spcPct val="100000"/>
              </a:lnSpc>
              <a:buFont typeface="Arial" panose="020B0604020202020204" pitchFamily="34" charset="0"/>
              <a:buChar char="•"/>
            </a:pPr>
            <a:r>
              <a:rPr lang="en-US" sz="1400" dirty="0"/>
              <a:t>This PoC serves as a baseline for future security testing initiatives by:</a:t>
            </a:r>
            <a:br>
              <a:rPr lang="en-US" sz="1400" dirty="0"/>
            </a:br>
            <a:br>
              <a:rPr lang="en-US" sz="1400" dirty="0"/>
            </a:br>
            <a:r>
              <a:rPr lang="en-US" sz="1400" dirty="0"/>
              <a:t>	Demonstrating how adversarial dataset poisoning affects AI behavior.</a:t>
            </a:r>
            <a:br>
              <a:rPr lang="en-US" sz="1400" dirty="0"/>
            </a:br>
            <a:br>
              <a:rPr lang="en-US" sz="1400" dirty="0"/>
            </a:br>
            <a:r>
              <a:rPr lang="en-US" sz="1400" dirty="0"/>
              <a:t>	Validating attack techniques and potential evasion strategies for detection.</a:t>
            </a:r>
            <a:br>
              <a:rPr lang="en-US" sz="1400" dirty="0"/>
            </a:br>
            <a:br>
              <a:rPr lang="en-US" sz="1400" dirty="0"/>
            </a:br>
            <a:r>
              <a:rPr lang="en-US" sz="1400" dirty="0"/>
              <a:t>	Enabling internal teams to experiment with security controls to mitigate model 	exploitation risks.</a:t>
            </a:r>
            <a:endParaRPr lang="en-IN" sz="1100" dirty="0"/>
          </a:p>
        </p:txBody>
      </p:sp>
    </p:spTree>
    <p:extLst>
      <p:ext uri="{BB962C8B-B14F-4D97-AF65-F5344CB8AC3E}">
        <p14:creationId xmlns:p14="http://schemas.microsoft.com/office/powerpoint/2010/main" val="408771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5522-F6C5-1642-1F1A-E0A309E80653}"/>
              </a:ext>
            </a:extLst>
          </p:cNvPr>
          <p:cNvSpPr>
            <a:spLocks noGrp="1"/>
          </p:cNvSpPr>
          <p:nvPr>
            <p:ph type="title"/>
          </p:nvPr>
        </p:nvSpPr>
        <p:spPr/>
        <p:txBody>
          <a:bodyPr/>
          <a:lstStyle/>
          <a:p>
            <a:r>
              <a:rPr lang="en-US" dirty="0"/>
              <a:t>Potential Use Cases</a:t>
            </a:r>
            <a:endParaRPr lang="en-IN" dirty="0"/>
          </a:p>
        </p:txBody>
      </p:sp>
      <p:graphicFrame>
        <p:nvGraphicFramePr>
          <p:cNvPr id="7" name="Content Placeholder 6">
            <a:extLst>
              <a:ext uri="{FF2B5EF4-FFF2-40B4-BE49-F238E27FC236}">
                <a16:creationId xmlns:a16="http://schemas.microsoft.com/office/drawing/2014/main" id="{97F8ED1F-E926-7C6E-07F8-E3510CE6F350}"/>
              </a:ext>
            </a:extLst>
          </p:cNvPr>
          <p:cNvGraphicFramePr>
            <a:graphicFrameLocks noGrp="1"/>
          </p:cNvGraphicFramePr>
          <p:nvPr>
            <p:ph sz="quarter" idx="13"/>
            <p:extLst>
              <p:ext uri="{D42A27DB-BD31-4B8C-83A1-F6EECF244321}">
                <p14:modId xmlns:p14="http://schemas.microsoft.com/office/powerpoint/2010/main" val="2363936359"/>
              </p:ext>
            </p:extLst>
          </p:nvPr>
        </p:nvGraphicFramePr>
        <p:xfrm>
          <a:off x="1286268" y="1657738"/>
          <a:ext cx="9610724" cy="4445940"/>
        </p:xfrm>
        <a:graphic>
          <a:graphicData uri="http://schemas.openxmlformats.org/drawingml/2006/table">
            <a:tbl>
              <a:tblPr>
                <a:tableStyleId>{5DA37D80-6434-44D0-A028-1B22A696006F}</a:tableStyleId>
              </a:tblPr>
              <a:tblGrid>
                <a:gridCol w="4805362">
                  <a:extLst>
                    <a:ext uri="{9D8B030D-6E8A-4147-A177-3AD203B41FA5}">
                      <a16:colId xmlns:a16="http://schemas.microsoft.com/office/drawing/2014/main" val="2530084056"/>
                    </a:ext>
                  </a:extLst>
                </a:gridCol>
                <a:gridCol w="4805362">
                  <a:extLst>
                    <a:ext uri="{9D8B030D-6E8A-4147-A177-3AD203B41FA5}">
                      <a16:colId xmlns:a16="http://schemas.microsoft.com/office/drawing/2014/main" val="2081099620"/>
                    </a:ext>
                  </a:extLst>
                </a:gridCol>
              </a:tblGrid>
              <a:tr h="322363">
                <a:tc>
                  <a:txBody>
                    <a:bodyPr/>
                    <a:lstStyle/>
                    <a:p>
                      <a:r>
                        <a:rPr lang="en-IN" sz="2000" b="1" dirty="0"/>
                        <a:t>Use Case</a:t>
                      </a:r>
                      <a:endParaRPr lang="en-IN" sz="2000" dirty="0"/>
                    </a:p>
                  </a:txBody>
                  <a:tcPr marL="80591" marR="80591" marT="40295" marB="40295" anchor="ctr"/>
                </a:tc>
                <a:tc>
                  <a:txBody>
                    <a:bodyPr/>
                    <a:lstStyle/>
                    <a:p>
                      <a:r>
                        <a:rPr lang="en-IN" sz="2000" b="1" dirty="0"/>
                        <a:t>Business Impact</a:t>
                      </a:r>
                      <a:endParaRPr lang="en-IN" sz="2000" dirty="0"/>
                    </a:p>
                  </a:txBody>
                  <a:tcPr marL="80591" marR="80591" marT="40295" marB="40295" anchor="ctr"/>
                </a:tc>
                <a:extLst>
                  <a:ext uri="{0D108BD9-81ED-4DB2-BD59-A6C34878D82A}">
                    <a16:rowId xmlns:a16="http://schemas.microsoft.com/office/drawing/2014/main" val="3194336837"/>
                  </a:ext>
                </a:extLst>
              </a:tr>
              <a:tr h="805907">
                <a:tc>
                  <a:txBody>
                    <a:bodyPr/>
                    <a:lstStyle/>
                    <a:p>
                      <a:r>
                        <a:rPr lang="en-US" sz="1600" b="1" dirty="0"/>
                        <a:t>Developing AI Security Testing Frameworks</a:t>
                      </a:r>
                      <a:endParaRPr lang="en-US" sz="1600" dirty="0"/>
                    </a:p>
                  </a:txBody>
                  <a:tcPr marL="80591" marR="80591" marT="40295" marB="40295" anchor="ctr"/>
                </a:tc>
                <a:tc>
                  <a:txBody>
                    <a:bodyPr/>
                    <a:lstStyle/>
                    <a:p>
                      <a:r>
                        <a:rPr lang="en-US" sz="1600"/>
                        <a:t>Enables systematic evaluation of AI vulnerabilities, ensuring compliance with security policies.</a:t>
                      </a:r>
                    </a:p>
                  </a:txBody>
                  <a:tcPr marL="80591" marR="80591" marT="40295" marB="40295" anchor="ctr"/>
                </a:tc>
                <a:extLst>
                  <a:ext uri="{0D108BD9-81ED-4DB2-BD59-A6C34878D82A}">
                    <a16:rowId xmlns:a16="http://schemas.microsoft.com/office/drawing/2014/main" val="3054225096"/>
                  </a:ext>
                </a:extLst>
              </a:tr>
              <a:tr h="805907">
                <a:tc>
                  <a:txBody>
                    <a:bodyPr/>
                    <a:lstStyle/>
                    <a:p>
                      <a:r>
                        <a:rPr lang="en-IN" sz="1600" b="1" dirty="0"/>
                        <a:t>Improving Red-Teaming for AI Models</a:t>
                      </a:r>
                      <a:endParaRPr lang="en-IN" sz="1600" dirty="0"/>
                    </a:p>
                  </a:txBody>
                  <a:tcPr marL="80591" marR="80591" marT="40295" marB="40295" anchor="ctr"/>
                </a:tc>
                <a:tc>
                  <a:txBody>
                    <a:bodyPr/>
                    <a:lstStyle/>
                    <a:p>
                      <a:r>
                        <a:rPr lang="en-US" sz="1600"/>
                        <a:t>Strengthens internal security posture by proactively testing AI models against adversarial attacks.</a:t>
                      </a:r>
                    </a:p>
                  </a:txBody>
                  <a:tcPr marL="80591" marR="80591" marT="40295" marB="40295" anchor="ctr"/>
                </a:tc>
                <a:extLst>
                  <a:ext uri="{0D108BD9-81ED-4DB2-BD59-A6C34878D82A}">
                    <a16:rowId xmlns:a16="http://schemas.microsoft.com/office/drawing/2014/main" val="3819218182"/>
                  </a:ext>
                </a:extLst>
              </a:tr>
              <a:tr h="805907">
                <a:tc>
                  <a:txBody>
                    <a:bodyPr/>
                    <a:lstStyle/>
                    <a:p>
                      <a:r>
                        <a:rPr lang="en-IN" sz="1600" b="1"/>
                        <a:t>AI Model Integrity Monitoring</a:t>
                      </a:r>
                      <a:endParaRPr lang="en-IN" sz="1600"/>
                    </a:p>
                  </a:txBody>
                  <a:tcPr marL="80591" marR="80591" marT="40295" marB="40295" anchor="ctr"/>
                </a:tc>
                <a:tc>
                  <a:txBody>
                    <a:bodyPr/>
                    <a:lstStyle/>
                    <a:p>
                      <a:r>
                        <a:rPr lang="en-US" sz="1600"/>
                        <a:t>Helps detect anomalies in fine-tuned models, reducing risks of data poisoning or unauthorized modifications.</a:t>
                      </a:r>
                    </a:p>
                  </a:txBody>
                  <a:tcPr marL="80591" marR="80591" marT="40295" marB="40295" anchor="ctr"/>
                </a:tc>
                <a:extLst>
                  <a:ext uri="{0D108BD9-81ED-4DB2-BD59-A6C34878D82A}">
                    <a16:rowId xmlns:a16="http://schemas.microsoft.com/office/drawing/2014/main" val="3264368444"/>
                  </a:ext>
                </a:extLst>
              </a:tr>
              <a:tr h="805907">
                <a:tc>
                  <a:txBody>
                    <a:bodyPr/>
                    <a:lstStyle/>
                    <a:p>
                      <a:r>
                        <a:rPr lang="en-IN" sz="1600" b="1" dirty="0"/>
                        <a:t>Enhanced AI Governance &amp; Compliance</a:t>
                      </a:r>
                      <a:endParaRPr lang="en-IN" sz="1600" dirty="0"/>
                    </a:p>
                  </a:txBody>
                  <a:tcPr marL="80591" marR="80591" marT="40295" marB="40295" anchor="ctr"/>
                </a:tc>
                <a:tc>
                  <a:txBody>
                    <a:bodyPr/>
                    <a:lstStyle/>
                    <a:p>
                      <a:r>
                        <a:rPr lang="en-US" sz="1600" dirty="0"/>
                        <a:t>Aligns AI development with regulatory requirements for ethical and secure AI deployment.</a:t>
                      </a:r>
                    </a:p>
                  </a:txBody>
                  <a:tcPr marL="80591" marR="80591" marT="40295" marB="40295" anchor="ctr"/>
                </a:tc>
                <a:extLst>
                  <a:ext uri="{0D108BD9-81ED-4DB2-BD59-A6C34878D82A}">
                    <a16:rowId xmlns:a16="http://schemas.microsoft.com/office/drawing/2014/main" val="433938210"/>
                  </a:ext>
                </a:extLst>
              </a:tr>
              <a:tr h="805907">
                <a:tc>
                  <a:txBody>
                    <a:bodyPr/>
                    <a:lstStyle/>
                    <a:p>
                      <a:r>
                        <a:rPr lang="en-US" sz="1600" b="1" dirty="0"/>
                        <a:t>Laying Foundation for Future AI Security Enthusiasts</a:t>
                      </a:r>
                    </a:p>
                  </a:txBody>
                  <a:tcPr marL="80591" marR="80591" marT="40295" marB="40295" anchor="ctr"/>
                </a:tc>
                <a:tc>
                  <a:txBody>
                    <a:bodyPr/>
                    <a:lstStyle/>
                    <a:p>
                      <a:r>
                        <a:rPr lang="en-US" sz="1600" dirty="0"/>
                        <a:t>The documentations and PoC’s can serve as an initial resource to AI Security Interns in the Organization.</a:t>
                      </a:r>
                    </a:p>
                  </a:txBody>
                  <a:tcPr marL="80591" marR="80591" marT="40295" marB="40295" anchor="ctr"/>
                </a:tc>
                <a:extLst>
                  <a:ext uri="{0D108BD9-81ED-4DB2-BD59-A6C34878D82A}">
                    <a16:rowId xmlns:a16="http://schemas.microsoft.com/office/drawing/2014/main" val="1336725726"/>
                  </a:ext>
                </a:extLst>
              </a:tr>
            </a:tbl>
          </a:graphicData>
        </a:graphic>
      </p:graphicFrame>
      <p:sp>
        <p:nvSpPr>
          <p:cNvPr id="4" name="Footer Placeholder 3">
            <a:extLst>
              <a:ext uri="{FF2B5EF4-FFF2-40B4-BE49-F238E27FC236}">
                <a16:creationId xmlns:a16="http://schemas.microsoft.com/office/drawing/2014/main" id="{1A282FBA-9B28-6AF8-735B-D51BBDE79A9A}"/>
              </a:ext>
            </a:extLst>
          </p:cNvPr>
          <p:cNvSpPr>
            <a:spLocks noGrp="1"/>
          </p:cNvSpPr>
          <p:nvPr>
            <p:ph type="ftr" sz="quarter" idx="11"/>
          </p:nvPr>
        </p:nvSpPr>
        <p:spPr/>
        <p:txBody>
          <a:bodyPr/>
          <a:lstStyle/>
          <a:p>
            <a:r>
              <a:rPr lang="en-US" dirty="0"/>
              <a:t>Advancing AI Security</a:t>
            </a:r>
          </a:p>
        </p:txBody>
      </p:sp>
      <p:sp>
        <p:nvSpPr>
          <p:cNvPr id="5" name="Date Placeholder 4">
            <a:extLst>
              <a:ext uri="{FF2B5EF4-FFF2-40B4-BE49-F238E27FC236}">
                <a16:creationId xmlns:a16="http://schemas.microsoft.com/office/drawing/2014/main" id="{9F6F43DF-3FB7-2EEC-C2E3-EBAE6377A708}"/>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6" name="Slide Number Placeholder 5">
            <a:extLst>
              <a:ext uri="{FF2B5EF4-FFF2-40B4-BE49-F238E27FC236}">
                <a16:creationId xmlns:a16="http://schemas.microsoft.com/office/drawing/2014/main" id="{4C9D9A76-D5FF-E167-C369-3F2F9F38A8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777101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3955186-1C4C-22A4-EA94-EDA59A0D6227}"/>
              </a:ext>
            </a:extLst>
          </p:cNvPr>
          <p:cNvPicPr>
            <a:picLocks noGrp="1" noChangeAspect="1"/>
          </p:cNvPicPr>
          <p:nvPr>
            <p:ph type="pic" sz="quarter" idx="13"/>
          </p:nvPr>
        </p:nvPicPr>
        <p:blipFill>
          <a:blip r:embed="rId2"/>
          <a:srcRect l="11583" r="11583"/>
          <a:stretch>
            <a:fillRect/>
          </a:stretch>
        </p:blipFill>
        <p:spPr>
          <a:xfrm>
            <a:off x="6096000" y="3175"/>
            <a:ext cx="6094412" cy="6854825"/>
          </a:xfrm>
        </p:spPr>
      </p:pic>
      <p:sp>
        <p:nvSpPr>
          <p:cNvPr id="3" name="Title 2">
            <a:extLst>
              <a:ext uri="{FF2B5EF4-FFF2-40B4-BE49-F238E27FC236}">
                <a16:creationId xmlns:a16="http://schemas.microsoft.com/office/drawing/2014/main" id="{BD60CA7B-EF00-52ED-DFD0-FD4810DFDAAD}"/>
              </a:ext>
            </a:extLst>
          </p:cNvPr>
          <p:cNvSpPr>
            <a:spLocks noGrp="1"/>
          </p:cNvSpPr>
          <p:nvPr>
            <p:ph type="ctrTitle"/>
          </p:nvPr>
        </p:nvSpPr>
        <p:spPr/>
        <p:txBody>
          <a:bodyPr/>
          <a:lstStyle/>
          <a:p>
            <a:r>
              <a:rPr lang="en-IN" dirty="0"/>
              <a:t>Future Scope</a:t>
            </a:r>
          </a:p>
        </p:txBody>
      </p:sp>
      <p:sp>
        <p:nvSpPr>
          <p:cNvPr id="4" name="Text Placeholder 3">
            <a:extLst>
              <a:ext uri="{FF2B5EF4-FFF2-40B4-BE49-F238E27FC236}">
                <a16:creationId xmlns:a16="http://schemas.microsoft.com/office/drawing/2014/main" id="{1BC2A09D-2813-1835-200E-5934846878B7}"/>
              </a:ext>
            </a:extLst>
          </p:cNvPr>
          <p:cNvSpPr>
            <a:spLocks noGrp="1"/>
          </p:cNvSpPr>
          <p:nvPr>
            <p:ph type="body" sz="quarter" idx="14"/>
          </p:nvPr>
        </p:nvSpPr>
        <p:spPr/>
        <p:txBody>
          <a:bodyPr/>
          <a:lstStyle/>
          <a:p>
            <a:r>
              <a:rPr lang="en-US" dirty="0"/>
              <a:t>Developments &amp; recommendations</a:t>
            </a:r>
            <a:endParaRPr lang="en-IN" dirty="0"/>
          </a:p>
        </p:txBody>
      </p:sp>
      <p:sp>
        <p:nvSpPr>
          <p:cNvPr id="2" name="Footer Placeholder 17">
            <a:extLst>
              <a:ext uri="{FF2B5EF4-FFF2-40B4-BE49-F238E27FC236}">
                <a16:creationId xmlns:a16="http://schemas.microsoft.com/office/drawing/2014/main" id="{FCA10E62-0DE1-6393-0DF6-EBCB1DE9D8EA}"/>
              </a:ext>
            </a:extLst>
          </p:cNvPr>
          <p:cNvSpPr txBox="1">
            <a:spLocks/>
          </p:cNvSpPr>
          <p:nvPr/>
        </p:nvSpPr>
        <p:spPr>
          <a:xfrm>
            <a:off x="639413" y="6356350"/>
            <a:ext cx="629110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Advancing AI Security</a:t>
            </a:r>
            <a:endParaRPr lang="en-US" dirty="0"/>
          </a:p>
        </p:txBody>
      </p:sp>
    </p:spTree>
    <p:extLst>
      <p:ext uri="{BB962C8B-B14F-4D97-AF65-F5344CB8AC3E}">
        <p14:creationId xmlns:p14="http://schemas.microsoft.com/office/powerpoint/2010/main" val="3953870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C8B8-47E9-3370-3089-142C27452566}"/>
              </a:ext>
            </a:extLst>
          </p:cNvPr>
          <p:cNvSpPr>
            <a:spLocks noGrp="1"/>
          </p:cNvSpPr>
          <p:nvPr>
            <p:ph type="title"/>
          </p:nvPr>
        </p:nvSpPr>
        <p:spPr>
          <a:xfrm>
            <a:off x="539710" y="222436"/>
            <a:ext cx="6390811" cy="673405"/>
          </a:xfrm>
        </p:spPr>
        <p:txBody>
          <a:bodyPr>
            <a:normAutofit/>
          </a:bodyPr>
          <a:lstStyle/>
          <a:p>
            <a:r>
              <a:rPr lang="en-US" dirty="0"/>
              <a:t>Future Scope &amp; Recommendations</a:t>
            </a:r>
            <a:endParaRPr lang="en-IN" dirty="0"/>
          </a:p>
        </p:txBody>
      </p:sp>
      <p:sp>
        <p:nvSpPr>
          <p:cNvPr id="3" name="Content Placeholder 2">
            <a:extLst>
              <a:ext uri="{FF2B5EF4-FFF2-40B4-BE49-F238E27FC236}">
                <a16:creationId xmlns:a16="http://schemas.microsoft.com/office/drawing/2014/main" id="{FD48BA54-4EE5-0035-6D5A-66D0DBB13E5D}"/>
              </a:ext>
            </a:extLst>
          </p:cNvPr>
          <p:cNvSpPr>
            <a:spLocks noGrp="1"/>
          </p:cNvSpPr>
          <p:nvPr>
            <p:ph idx="14"/>
          </p:nvPr>
        </p:nvSpPr>
        <p:spPr>
          <a:xfrm>
            <a:off x="1010884" y="1273328"/>
            <a:ext cx="4727735" cy="673407"/>
          </a:xfrm>
        </p:spPr>
        <p:txBody>
          <a:bodyPr/>
          <a:lstStyle/>
          <a:p>
            <a:pPr>
              <a:lnSpc>
                <a:spcPct val="100000"/>
              </a:lnSpc>
            </a:pPr>
            <a:r>
              <a:rPr lang="en-IN" dirty="0"/>
              <a:t>Exploring Additional Attack Vectors</a:t>
            </a:r>
          </a:p>
        </p:txBody>
      </p:sp>
      <p:sp>
        <p:nvSpPr>
          <p:cNvPr id="4" name="Content Placeholder 3">
            <a:extLst>
              <a:ext uri="{FF2B5EF4-FFF2-40B4-BE49-F238E27FC236}">
                <a16:creationId xmlns:a16="http://schemas.microsoft.com/office/drawing/2014/main" id="{4DBB28CE-B8FF-B3D7-5C3E-1D1E6D148DE8}"/>
              </a:ext>
            </a:extLst>
          </p:cNvPr>
          <p:cNvSpPr>
            <a:spLocks noGrp="1"/>
          </p:cNvSpPr>
          <p:nvPr>
            <p:ph idx="1"/>
          </p:nvPr>
        </p:nvSpPr>
        <p:spPr>
          <a:solidFill>
            <a:schemeClr val="bg1"/>
          </a:solidFill>
        </p:spPr>
        <p:txBody>
          <a:bodyPr>
            <a:normAutofit fontScale="92500" lnSpcReduction="10000"/>
          </a:bodyPr>
          <a:lstStyle/>
          <a:p>
            <a:pPr>
              <a:buNone/>
            </a:pPr>
            <a:r>
              <a:rPr lang="en-US" dirty="0"/>
              <a:t>To enhance AI security research,</a:t>
            </a:r>
            <a:br>
              <a:rPr lang="en-US" dirty="0"/>
            </a:br>
            <a:r>
              <a:rPr lang="en-US" b="1" dirty="0"/>
              <a:t>exploring new attack techniques</a:t>
            </a:r>
            <a:r>
              <a:rPr lang="en-US" dirty="0"/>
              <a:t> beyond data poisoning will provide a more comprehensive threat model. Key areas of focus include:</a:t>
            </a:r>
          </a:p>
          <a:p>
            <a:pPr>
              <a:buFont typeface="Arial" panose="020B0604020202020204" pitchFamily="34" charset="0"/>
              <a:buChar char="•"/>
            </a:pPr>
            <a:r>
              <a:rPr lang="en-US" b="1" dirty="0"/>
              <a:t>Model Inversion Attacks</a:t>
            </a:r>
            <a:r>
              <a:rPr lang="en-US" dirty="0"/>
              <a:t>: Extracting sensitive data from AI models, leading to privacy breaches.</a:t>
            </a:r>
          </a:p>
          <a:p>
            <a:pPr>
              <a:buFont typeface="Arial" panose="020B0604020202020204" pitchFamily="34" charset="0"/>
              <a:buChar char="•"/>
            </a:pPr>
            <a:r>
              <a:rPr lang="en-US" b="1" dirty="0"/>
              <a:t>Data Exfiltration Risks</a:t>
            </a:r>
            <a:r>
              <a:rPr lang="en-US" dirty="0"/>
              <a:t>: Investigating how AI models might unintentionally leak confidential data.</a:t>
            </a:r>
          </a:p>
          <a:p>
            <a:endParaRPr lang="en-IN" dirty="0"/>
          </a:p>
        </p:txBody>
      </p:sp>
      <p:sp>
        <p:nvSpPr>
          <p:cNvPr id="5" name="Content Placeholder 4">
            <a:extLst>
              <a:ext uri="{FF2B5EF4-FFF2-40B4-BE49-F238E27FC236}">
                <a16:creationId xmlns:a16="http://schemas.microsoft.com/office/drawing/2014/main" id="{3A9AE93D-57EE-3381-B0DF-E8169DC1FC6C}"/>
              </a:ext>
            </a:extLst>
          </p:cNvPr>
          <p:cNvSpPr>
            <a:spLocks noGrp="1"/>
          </p:cNvSpPr>
          <p:nvPr>
            <p:ph idx="15"/>
          </p:nvPr>
        </p:nvSpPr>
        <p:spPr>
          <a:xfrm>
            <a:off x="6457949" y="1273329"/>
            <a:ext cx="4727735" cy="673405"/>
          </a:xfrm>
        </p:spPr>
        <p:txBody>
          <a:bodyPr/>
          <a:lstStyle/>
          <a:p>
            <a:pPr>
              <a:lnSpc>
                <a:spcPct val="100000"/>
              </a:lnSpc>
            </a:pPr>
            <a:r>
              <a:rPr lang="en-IN" dirty="0"/>
              <a:t>Implementing Advanced Defensive Mechanisms</a:t>
            </a:r>
          </a:p>
        </p:txBody>
      </p:sp>
      <p:sp>
        <p:nvSpPr>
          <p:cNvPr id="6" name="Content Placeholder 5">
            <a:extLst>
              <a:ext uri="{FF2B5EF4-FFF2-40B4-BE49-F238E27FC236}">
                <a16:creationId xmlns:a16="http://schemas.microsoft.com/office/drawing/2014/main" id="{58386C24-7E46-30DA-4EDF-4B1F6CB8DC33}"/>
              </a:ext>
            </a:extLst>
          </p:cNvPr>
          <p:cNvSpPr>
            <a:spLocks noGrp="1"/>
          </p:cNvSpPr>
          <p:nvPr>
            <p:ph idx="13"/>
          </p:nvPr>
        </p:nvSpPr>
        <p:spPr>
          <a:solidFill>
            <a:schemeClr val="bg1"/>
          </a:solidFill>
        </p:spPr>
        <p:txBody>
          <a:bodyPr>
            <a:normAutofit fontScale="92500"/>
          </a:bodyPr>
          <a:lstStyle/>
          <a:p>
            <a:pPr>
              <a:buNone/>
            </a:pPr>
            <a:r>
              <a:rPr lang="en-US" dirty="0"/>
              <a:t>To counteract AI vulnerabilities, the following </a:t>
            </a:r>
            <a:r>
              <a:rPr lang="en-US" b="1" dirty="0"/>
              <a:t>defensive strategies</a:t>
            </a:r>
            <a:r>
              <a:rPr lang="en-US" dirty="0"/>
              <a:t> should be explored:</a:t>
            </a:r>
          </a:p>
          <a:p>
            <a:pPr>
              <a:buFont typeface="Arial" panose="020B0604020202020204" pitchFamily="34" charset="0"/>
              <a:buChar char="•"/>
            </a:pPr>
            <a:r>
              <a:rPr lang="en-US" b="1" dirty="0"/>
              <a:t>Robust Adversarial Training</a:t>
            </a:r>
            <a:r>
              <a:rPr lang="en-US" dirty="0"/>
              <a:t>: Training models against adversarial examples to improve resistance.</a:t>
            </a:r>
          </a:p>
          <a:p>
            <a:pPr>
              <a:buFont typeface="Arial" panose="020B0604020202020204" pitchFamily="34" charset="0"/>
              <a:buChar char="•"/>
            </a:pPr>
            <a:r>
              <a:rPr lang="en-US" b="1" dirty="0"/>
              <a:t>AI Red-Teaming Simulations</a:t>
            </a:r>
            <a:r>
              <a:rPr lang="en-US" dirty="0"/>
              <a:t>: Conducting structured red-teaming exercises to test and improve AI security.</a:t>
            </a:r>
          </a:p>
          <a:p>
            <a:endParaRPr lang="en-IN" dirty="0"/>
          </a:p>
        </p:txBody>
      </p:sp>
      <p:sp>
        <p:nvSpPr>
          <p:cNvPr id="7" name="Footer Placeholder 6">
            <a:extLst>
              <a:ext uri="{FF2B5EF4-FFF2-40B4-BE49-F238E27FC236}">
                <a16:creationId xmlns:a16="http://schemas.microsoft.com/office/drawing/2014/main" id="{A82BC132-4B21-22E8-FA67-9D493823B7E4}"/>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8545176A-3A3A-3DE6-1BED-332A8AB7F6AA}"/>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98B49A30-3548-4746-2AAE-8BFB0696F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16172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CA78F6E-0566-52BE-717E-1C473B061AF3}"/>
              </a:ext>
            </a:extLst>
          </p:cNvPr>
          <p:cNvPicPr>
            <a:picLocks noGrp="1" noChangeAspect="1"/>
          </p:cNvPicPr>
          <p:nvPr>
            <p:ph type="pic" sz="quarter" idx="13"/>
          </p:nvPr>
        </p:nvPicPr>
        <p:blipFill>
          <a:blip r:embed="rId2"/>
          <a:srcRect l="24598" r="24598"/>
          <a:stretch>
            <a:fillRect/>
          </a:stretch>
        </p:blipFill>
        <p:spPr/>
      </p:pic>
      <p:sp>
        <p:nvSpPr>
          <p:cNvPr id="3" name="Title 2">
            <a:extLst>
              <a:ext uri="{FF2B5EF4-FFF2-40B4-BE49-F238E27FC236}">
                <a16:creationId xmlns:a16="http://schemas.microsoft.com/office/drawing/2014/main" id="{29DDD7CF-5F2D-1B55-C1EB-E3497888B4A9}"/>
              </a:ext>
            </a:extLst>
          </p:cNvPr>
          <p:cNvSpPr>
            <a:spLocks noGrp="1"/>
          </p:cNvSpPr>
          <p:nvPr>
            <p:ph type="ctrTitle"/>
          </p:nvPr>
        </p:nvSpPr>
        <p:spPr/>
        <p:txBody>
          <a:bodyPr/>
          <a:lstStyle/>
          <a:p>
            <a:r>
              <a:rPr lang="en-US" dirty="0"/>
              <a:t>Conclusion</a:t>
            </a:r>
            <a:endParaRPr lang="en-IN" dirty="0"/>
          </a:p>
        </p:txBody>
      </p:sp>
      <p:sp>
        <p:nvSpPr>
          <p:cNvPr id="4" name="Text Placeholder 3">
            <a:extLst>
              <a:ext uri="{FF2B5EF4-FFF2-40B4-BE49-F238E27FC236}">
                <a16:creationId xmlns:a16="http://schemas.microsoft.com/office/drawing/2014/main" id="{49A76178-2874-30B2-FBC7-41B20B407D9D}"/>
              </a:ext>
            </a:extLst>
          </p:cNvPr>
          <p:cNvSpPr>
            <a:spLocks noGrp="1"/>
          </p:cNvSpPr>
          <p:nvPr>
            <p:ph type="body" sz="quarter" idx="14"/>
          </p:nvPr>
        </p:nvSpPr>
        <p:spPr/>
        <p:txBody>
          <a:bodyPr/>
          <a:lstStyle/>
          <a:p>
            <a:r>
              <a:rPr lang="en-US" dirty="0"/>
              <a:t>And final takeaways</a:t>
            </a:r>
            <a:endParaRPr lang="en-IN" dirty="0"/>
          </a:p>
        </p:txBody>
      </p:sp>
    </p:spTree>
    <p:extLst>
      <p:ext uri="{BB962C8B-B14F-4D97-AF65-F5344CB8AC3E}">
        <p14:creationId xmlns:p14="http://schemas.microsoft.com/office/powerpoint/2010/main" val="1445778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23D0FA-1488-4198-9470-6EA9913757D2}"/>
              </a:ext>
            </a:extLst>
          </p:cNvPr>
          <p:cNvSpPr>
            <a:spLocks noGrp="1"/>
          </p:cNvSpPr>
          <p:nvPr>
            <p:ph type="title"/>
          </p:nvPr>
        </p:nvSpPr>
        <p:spPr>
          <a:xfrm>
            <a:off x="539712" y="222436"/>
            <a:ext cx="5649054" cy="673405"/>
          </a:xfrm>
        </p:spPr>
        <p:txBody>
          <a:bodyPr>
            <a:normAutofit/>
          </a:bodyPr>
          <a:lstStyle/>
          <a:p>
            <a:r>
              <a:rPr lang="en-US" dirty="0"/>
              <a:t>Conclusion &amp; Final Takeaways</a:t>
            </a:r>
          </a:p>
        </p:txBody>
      </p:sp>
      <p:sp>
        <p:nvSpPr>
          <p:cNvPr id="7" name="Content Placeholder 6">
            <a:extLst>
              <a:ext uri="{FF2B5EF4-FFF2-40B4-BE49-F238E27FC236}">
                <a16:creationId xmlns:a16="http://schemas.microsoft.com/office/drawing/2014/main" id="{8A8A1B51-8B94-49DB-ADB0-C5A033F108D3}"/>
              </a:ext>
            </a:extLst>
          </p:cNvPr>
          <p:cNvSpPr>
            <a:spLocks noGrp="1"/>
          </p:cNvSpPr>
          <p:nvPr>
            <p:ph idx="1"/>
          </p:nvPr>
        </p:nvSpPr>
        <p:spPr>
          <a:xfrm>
            <a:off x="993914" y="1241694"/>
            <a:ext cx="10288454" cy="4708532"/>
          </a:xfrm>
          <a:solidFill>
            <a:schemeClr val="bg1"/>
          </a:solidFill>
        </p:spPr>
        <p:txBody>
          <a:bodyPr>
            <a:normAutofit fontScale="77500" lnSpcReduction="20000"/>
          </a:bodyPr>
          <a:lstStyle/>
          <a:p>
            <a:pPr>
              <a:buNone/>
            </a:pPr>
            <a:r>
              <a:rPr lang="en-US" sz="2900" b="1" dirty="0">
                <a:solidFill>
                  <a:schemeClr val="accent2">
                    <a:lumMod val="75000"/>
                  </a:schemeClr>
                </a:solidFill>
              </a:rPr>
              <a:t>Summary of Contributions</a:t>
            </a:r>
          </a:p>
          <a:p>
            <a:pPr>
              <a:buNone/>
            </a:pPr>
            <a:r>
              <a:rPr lang="en-US" sz="1700" dirty="0"/>
              <a:t>Through this research, I have:</a:t>
            </a:r>
            <a:br>
              <a:rPr lang="en-US" dirty="0"/>
            </a:br>
            <a:r>
              <a:rPr lang="en-US" dirty="0"/>
              <a:t>✅ </a:t>
            </a:r>
            <a:r>
              <a:rPr lang="en-US" b="1" dirty="0"/>
              <a:t>Developed a PoC</a:t>
            </a:r>
            <a:r>
              <a:rPr lang="en-US" dirty="0"/>
              <a:t> for AI security testing using adversarial fine-tuning.</a:t>
            </a:r>
            <a:br>
              <a:rPr lang="en-US" dirty="0"/>
            </a:br>
            <a:r>
              <a:rPr lang="en-US" dirty="0"/>
              <a:t>✅ </a:t>
            </a:r>
            <a:r>
              <a:rPr lang="en-US" b="1" dirty="0"/>
              <a:t>Identified vulnerabilities</a:t>
            </a:r>
            <a:r>
              <a:rPr lang="en-US" dirty="0"/>
              <a:t> in AI models, including risks from </a:t>
            </a:r>
            <a:r>
              <a:rPr lang="en-US" b="1" dirty="0"/>
              <a:t>data poisoning</a:t>
            </a:r>
            <a:r>
              <a:rPr lang="en-US" dirty="0"/>
              <a:t> and </a:t>
            </a:r>
            <a:r>
              <a:rPr lang="en-US" b="1" dirty="0"/>
              <a:t>backdooring</a:t>
            </a:r>
            <a:r>
              <a:rPr lang="en-US" dirty="0"/>
              <a:t>.</a:t>
            </a:r>
            <a:br>
              <a:rPr lang="en-US" dirty="0"/>
            </a:br>
            <a:r>
              <a:rPr lang="en-US" dirty="0"/>
              <a:t>✅ </a:t>
            </a:r>
            <a:r>
              <a:rPr lang="en-US" b="1" dirty="0"/>
              <a:t>Provided insights</a:t>
            </a:r>
            <a:r>
              <a:rPr lang="en-US" dirty="0"/>
              <a:t> into improving AI security testing </a:t>
            </a:r>
            <a:r>
              <a:rPr lang="en-US" b="1" dirty="0"/>
              <a:t>through red-teaming &amp; adversarial defenses</a:t>
            </a:r>
            <a:r>
              <a:rPr lang="en-US" dirty="0"/>
              <a:t>.</a:t>
            </a:r>
          </a:p>
          <a:p>
            <a:pPr>
              <a:buNone/>
            </a:pPr>
            <a:r>
              <a:rPr lang="en-US" sz="2600" b="1" dirty="0">
                <a:solidFill>
                  <a:schemeClr val="accent2">
                    <a:lumMod val="75000"/>
                  </a:schemeClr>
                </a:solidFill>
              </a:rPr>
              <a:t>Final Thoughts: The Need for Secure AI &amp; Continuous Research</a:t>
            </a:r>
          </a:p>
          <a:p>
            <a:pPr>
              <a:buNone/>
            </a:pPr>
            <a:r>
              <a:rPr lang="en-US" dirty="0"/>
              <a:t>	AI security is an evolving field, and as adversaries develop more sophisticated attacks, </a:t>
            </a:r>
            <a:r>
              <a:rPr lang="en-US" b="1" dirty="0"/>
              <a:t>continuous research and proactive security measures are essential</a:t>
            </a:r>
            <a:r>
              <a:rPr lang="en-US" dirty="0"/>
              <a:t>. Organizations need to:</a:t>
            </a:r>
          </a:p>
          <a:p>
            <a:pPr>
              <a:buFont typeface="Arial" panose="020B0604020202020204" pitchFamily="34" charset="0"/>
              <a:buChar char="•"/>
            </a:pPr>
            <a:r>
              <a:rPr lang="en-US" b="1" dirty="0"/>
              <a:t>Integrate AI security early in the development lifecycle</a:t>
            </a:r>
            <a:r>
              <a:rPr lang="en-US" dirty="0"/>
              <a:t> rather than as an afterthought.</a:t>
            </a:r>
          </a:p>
          <a:p>
            <a:pPr>
              <a:buFont typeface="Arial" panose="020B0604020202020204" pitchFamily="34" charset="0"/>
              <a:buChar char="•"/>
            </a:pPr>
            <a:r>
              <a:rPr lang="en-US" b="1" dirty="0"/>
              <a:t>Encourage AI security research</a:t>
            </a:r>
            <a:r>
              <a:rPr lang="en-US" dirty="0"/>
              <a:t> through dedicated frameworks and attack simulations.</a:t>
            </a:r>
          </a:p>
          <a:p>
            <a:pPr>
              <a:buFont typeface="Arial" panose="020B0604020202020204" pitchFamily="34" charset="0"/>
              <a:buChar char="•"/>
            </a:pPr>
            <a:r>
              <a:rPr lang="en-US" b="1" dirty="0"/>
              <a:t>Continuously monitor and adapt</a:t>
            </a:r>
            <a:r>
              <a:rPr lang="en-US" dirty="0"/>
              <a:t> security mechanisms to stay ahead of threats.</a:t>
            </a:r>
          </a:p>
        </p:txBody>
      </p:sp>
      <p:sp>
        <p:nvSpPr>
          <p:cNvPr id="3" name="Footer Placeholder 2">
            <a:extLst>
              <a:ext uri="{FF2B5EF4-FFF2-40B4-BE49-F238E27FC236}">
                <a16:creationId xmlns:a16="http://schemas.microsoft.com/office/drawing/2014/main" id="{9C152438-9CB4-4EAC-9555-83D3C0F3C194}"/>
              </a:ext>
            </a:extLst>
          </p:cNvPr>
          <p:cNvSpPr>
            <a:spLocks noGrp="1"/>
          </p:cNvSpPr>
          <p:nvPr>
            <p:ph type="ftr" sz="quarter" idx="11"/>
          </p:nvPr>
        </p:nvSpPr>
        <p:spPr>
          <a:xfrm>
            <a:off x="639413" y="6356350"/>
            <a:ext cx="6291108" cy="365125"/>
          </a:xfrm>
        </p:spPr>
        <p:txBody>
          <a:bodyPr/>
          <a:lstStyle/>
          <a:p>
            <a:pPr lvl="0"/>
            <a:r>
              <a:rPr lang="en-US" noProof="0" dirty="0"/>
              <a:t>Advancing AI Security</a:t>
            </a:r>
          </a:p>
        </p:txBody>
      </p:sp>
      <p:sp>
        <p:nvSpPr>
          <p:cNvPr id="4" name="Date Placeholder 3">
            <a:extLst>
              <a:ext uri="{FF2B5EF4-FFF2-40B4-BE49-F238E27FC236}">
                <a16:creationId xmlns:a16="http://schemas.microsoft.com/office/drawing/2014/main" id="{B897A5EC-10D1-4D10-8AC5-7693DA6DAEC7}"/>
              </a:ext>
            </a:extLst>
          </p:cNvPr>
          <p:cNvSpPr>
            <a:spLocks noGrp="1"/>
          </p:cNvSpPr>
          <p:nvPr>
            <p:ph type="dt" sz="half" idx="10"/>
          </p:nvPr>
        </p:nvSpPr>
        <p:spPr>
          <a:xfrm>
            <a:off x="7295738" y="6356350"/>
            <a:ext cx="3033829" cy="365125"/>
          </a:xfrm>
        </p:spPr>
        <p:txBody>
          <a:bodyPr/>
          <a:lstStyle/>
          <a:p>
            <a:pPr lvl="0"/>
            <a:r>
              <a:rPr lang="en-US" noProof="0" dirty="0"/>
              <a:t>20</a:t>
            </a:r>
            <a:r>
              <a:rPr lang="en-US" dirty="0"/>
              <a:t>25</a:t>
            </a:r>
            <a:endParaRPr lang="en-US" noProof="0" dirty="0"/>
          </a:p>
        </p:txBody>
      </p:sp>
      <p:sp>
        <p:nvSpPr>
          <p:cNvPr id="5" name="Slide Number Placeholder 4">
            <a:extLst>
              <a:ext uri="{FF2B5EF4-FFF2-40B4-BE49-F238E27FC236}">
                <a16:creationId xmlns:a16="http://schemas.microsoft.com/office/drawing/2014/main" id="{EF609A95-EA84-405F-8C62-133572EF552D}"/>
              </a:ext>
            </a:extLst>
          </p:cNvPr>
          <p:cNvSpPr>
            <a:spLocks noGrp="1"/>
          </p:cNvSpPr>
          <p:nvPr>
            <p:ph type="sldNum" sz="quarter" idx="12"/>
          </p:nvPr>
        </p:nvSpPr>
        <p:spPr>
          <a:xfrm>
            <a:off x="10707939" y="6356350"/>
            <a:ext cx="844649" cy="365125"/>
          </a:xfrm>
        </p:spPr>
        <p:txBody>
          <a:bodyPr/>
          <a:lstStyle/>
          <a:p>
            <a:pPr lvl="0"/>
            <a:fld id="{E20EFF4B-E35B-4DE6-97A9-05E54E649A15}" type="slidenum">
              <a:rPr lang="en-US" noProof="0" smtClean="0"/>
              <a:pPr lvl="0"/>
              <a:t>35</a:t>
            </a:fld>
            <a:endParaRPr lang="en-US" noProof="0" dirty="0"/>
          </a:p>
        </p:txBody>
      </p:sp>
      <p:cxnSp>
        <p:nvCxnSpPr>
          <p:cNvPr id="17" name="Straight Connector 16">
            <a:extLst>
              <a:ext uri="{FF2B5EF4-FFF2-40B4-BE49-F238E27FC236}">
                <a16:creationId xmlns:a16="http://schemas.microsoft.com/office/drawing/2014/main" id="{ADA5B2B5-C5FF-E1A2-4A81-30B491C84861}"/>
              </a:ext>
            </a:extLst>
          </p:cNvPr>
          <p:cNvCxnSpPr>
            <a:cxnSpLocks/>
          </p:cNvCxnSpPr>
          <p:nvPr/>
        </p:nvCxnSpPr>
        <p:spPr>
          <a:xfrm flipV="1">
            <a:off x="1046923" y="3723861"/>
            <a:ext cx="9727094" cy="59635"/>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74D53790-F9BB-3AE4-E3E4-44DCCC770B5A}"/>
              </a:ext>
            </a:extLst>
          </p:cNvPr>
          <p:cNvCxnSpPr>
            <a:cxnSpLocks/>
          </p:cNvCxnSpPr>
          <p:nvPr/>
        </p:nvCxnSpPr>
        <p:spPr>
          <a:xfrm>
            <a:off x="1046923" y="1716157"/>
            <a:ext cx="4446103" cy="0"/>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4604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BCB1DEF-582B-4FC9-B123-A12DDCA563CF}"/>
              </a:ext>
            </a:extLst>
          </p:cNvPr>
          <p:cNvSpPr>
            <a:spLocks noGrp="1"/>
          </p:cNvSpPr>
          <p:nvPr>
            <p:ph type="title"/>
          </p:nvPr>
        </p:nvSpPr>
        <p:spPr>
          <a:xfrm>
            <a:off x="347332" y="278342"/>
            <a:ext cx="7777823" cy="986304"/>
          </a:xfrm>
        </p:spPr>
        <p:txBody>
          <a:bodyPr>
            <a:normAutofit/>
          </a:bodyPr>
          <a:lstStyle/>
          <a:p>
            <a:r>
              <a:rPr lang="en-US" dirty="0"/>
              <a:t>Thank You &amp; Open to Questions!</a:t>
            </a:r>
          </a:p>
        </p:txBody>
      </p:sp>
      <p:sp>
        <p:nvSpPr>
          <p:cNvPr id="16" name="Content Placeholder 15">
            <a:extLst>
              <a:ext uri="{FF2B5EF4-FFF2-40B4-BE49-F238E27FC236}">
                <a16:creationId xmlns:a16="http://schemas.microsoft.com/office/drawing/2014/main" id="{D18C5606-8E3D-48B1-A5B2-3FACEBEDCA14}"/>
              </a:ext>
            </a:extLst>
          </p:cNvPr>
          <p:cNvSpPr>
            <a:spLocks noGrp="1"/>
          </p:cNvSpPr>
          <p:nvPr>
            <p:ph idx="1"/>
          </p:nvPr>
        </p:nvSpPr>
        <p:spPr>
          <a:xfrm>
            <a:off x="639414" y="1591734"/>
            <a:ext cx="6291107" cy="4579215"/>
          </a:xfrm>
        </p:spPr>
        <p:txBody>
          <a:bodyPr>
            <a:normAutofit fontScale="92500" lnSpcReduction="10000"/>
          </a:bodyPr>
          <a:lstStyle/>
          <a:p>
            <a:r>
              <a:rPr lang="en-US" dirty="0"/>
              <a:t>My heartfelt gratitude to </a:t>
            </a:r>
            <a:r>
              <a:rPr lang="en-US" dirty="0">
                <a:solidFill>
                  <a:schemeClr val="accent2"/>
                </a:solidFill>
              </a:rPr>
              <a:t>SecurEyes</a:t>
            </a:r>
            <a:r>
              <a:rPr lang="en-US" dirty="0"/>
              <a:t> for providing me with this valuable Internship opportunity and </a:t>
            </a:r>
            <a:r>
              <a:rPr lang="en-US" dirty="0">
                <a:solidFill>
                  <a:schemeClr val="accent1"/>
                </a:solidFill>
              </a:rPr>
              <a:t>Sudip Das</a:t>
            </a:r>
            <a:r>
              <a:rPr lang="en-US" dirty="0"/>
              <a:t> Sir for introducing me to </a:t>
            </a:r>
            <a:r>
              <a:rPr lang="en-US" dirty="0" err="1">
                <a:solidFill>
                  <a:schemeClr val="accent2"/>
                </a:solidFill>
              </a:rPr>
              <a:t>SecurEyes</a:t>
            </a:r>
            <a:r>
              <a:rPr lang="en-US" dirty="0"/>
              <a:t>. </a:t>
            </a:r>
          </a:p>
          <a:p>
            <a:r>
              <a:rPr lang="en-US" dirty="0"/>
              <a:t>Special thanks to my mentor </a:t>
            </a:r>
            <a:r>
              <a:rPr lang="en-US" dirty="0">
                <a:solidFill>
                  <a:schemeClr val="accent1"/>
                </a:solidFill>
              </a:rPr>
              <a:t>H M </a:t>
            </a:r>
            <a:r>
              <a:rPr lang="en-US" dirty="0" err="1">
                <a:solidFill>
                  <a:schemeClr val="accent1"/>
                </a:solidFill>
              </a:rPr>
              <a:t>Shayem</a:t>
            </a:r>
            <a:r>
              <a:rPr lang="en-US" dirty="0">
                <a:solidFill>
                  <a:schemeClr val="accent1"/>
                </a:solidFill>
              </a:rPr>
              <a:t> Firdous </a:t>
            </a:r>
            <a:r>
              <a:rPr lang="en-US" dirty="0"/>
              <a:t>Sir and </a:t>
            </a:r>
            <a:r>
              <a:rPr lang="en-US" dirty="0">
                <a:solidFill>
                  <a:schemeClr val="accent1"/>
                </a:solidFill>
              </a:rPr>
              <a:t>K N Mohanty </a:t>
            </a:r>
            <a:r>
              <a:rPr lang="en-US" dirty="0"/>
              <a:t>Sir, without whom this research/project couldn’t have been possible. Their guidance has ignited a spark in me to pursue AI Security as a career interest and deepened my understanding of the AI Security landscape.</a:t>
            </a:r>
          </a:p>
          <a:p>
            <a:r>
              <a:rPr lang="en-US" dirty="0"/>
              <a:t>I would also like to acknowledge the AI security community &amp; open-source contributors.</a:t>
            </a:r>
          </a:p>
          <a:p>
            <a:r>
              <a:rPr lang="en-US" dirty="0"/>
              <a:t>Looking forward to further learning, guidance &amp; career opportunities!</a:t>
            </a:r>
          </a:p>
        </p:txBody>
      </p:sp>
      <p:sp>
        <p:nvSpPr>
          <p:cNvPr id="8" name="Footer Placeholder 7">
            <a:extLst>
              <a:ext uri="{FF2B5EF4-FFF2-40B4-BE49-F238E27FC236}">
                <a16:creationId xmlns:a16="http://schemas.microsoft.com/office/drawing/2014/main" id="{4AF8D547-4C3A-4E98-9CF7-F54A7F8B36C0}"/>
              </a:ext>
            </a:extLst>
          </p:cNvPr>
          <p:cNvSpPr>
            <a:spLocks noGrp="1"/>
          </p:cNvSpPr>
          <p:nvPr>
            <p:ph type="ftr" sz="quarter" idx="11"/>
          </p:nvPr>
        </p:nvSpPr>
        <p:spPr>
          <a:xfrm>
            <a:off x="639413" y="6356350"/>
            <a:ext cx="6291108" cy="365125"/>
          </a:xfrm>
        </p:spPr>
        <p:txBody>
          <a:bodyPr/>
          <a:lstStyle/>
          <a:p>
            <a:pPr lvl="0"/>
            <a:r>
              <a:rPr lang="en-US" noProof="0" dirty="0"/>
              <a:t>Advancing AI Security</a:t>
            </a:r>
          </a:p>
        </p:txBody>
      </p:sp>
      <p:sp>
        <p:nvSpPr>
          <p:cNvPr id="9" name="Date Placeholder 8">
            <a:extLst>
              <a:ext uri="{FF2B5EF4-FFF2-40B4-BE49-F238E27FC236}">
                <a16:creationId xmlns:a16="http://schemas.microsoft.com/office/drawing/2014/main" id="{A686C77B-FC99-4040-9F8A-547A1F42B8A3}"/>
              </a:ext>
            </a:extLst>
          </p:cNvPr>
          <p:cNvSpPr>
            <a:spLocks noGrp="1"/>
          </p:cNvSpPr>
          <p:nvPr>
            <p:ph type="dt" sz="half" idx="10"/>
          </p:nvPr>
        </p:nvSpPr>
        <p:spPr>
          <a:xfrm>
            <a:off x="7295738" y="6356350"/>
            <a:ext cx="3033829" cy="365125"/>
          </a:xfrm>
        </p:spPr>
        <p:txBody>
          <a:bodyPr/>
          <a:lstStyle/>
          <a:p>
            <a:pPr lvl="0"/>
            <a:r>
              <a:rPr lang="en-US" noProof="0" dirty="0">
                <a:solidFill>
                  <a:schemeClr val="tx1"/>
                </a:solidFill>
                <a:effectLst/>
              </a:rPr>
              <a:t>2025</a:t>
            </a:r>
          </a:p>
        </p:txBody>
      </p:sp>
      <p:sp>
        <p:nvSpPr>
          <p:cNvPr id="10" name="Slide Number Placeholder 9">
            <a:extLst>
              <a:ext uri="{FF2B5EF4-FFF2-40B4-BE49-F238E27FC236}">
                <a16:creationId xmlns:a16="http://schemas.microsoft.com/office/drawing/2014/main" id="{7A0A6D02-F2AB-4912-8E7C-68B9E6CF4CFF}"/>
              </a:ext>
            </a:extLst>
          </p:cNvPr>
          <p:cNvSpPr>
            <a:spLocks noGrp="1"/>
          </p:cNvSpPr>
          <p:nvPr>
            <p:ph type="sldNum" sz="quarter" idx="12"/>
          </p:nvPr>
        </p:nvSpPr>
        <p:spPr>
          <a:xfrm>
            <a:off x="10707939" y="6356350"/>
            <a:ext cx="844649" cy="365125"/>
          </a:xfrm>
        </p:spPr>
        <p:txBody>
          <a:bodyPr/>
          <a:lstStyle/>
          <a:p>
            <a:pPr lvl="0"/>
            <a:fld id="{6E16B81F-97CD-4934-852B-F0AECFD05DB5}" type="slidenum">
              <a:rPr lang="en-US" noProof="0" smtClean="0">
                <a:solidFill>
                  <a:schemeClr val="tx1"/>
                </a:solidFill>
                <a:effectLst/>
              </a:rPr>
              <a:pPr lvl="0"/>
              <a:t>36</a:t>
            </a:fld>
            <a:endParaRPr lang="en-US" noProof="0" dirty="0">
              <a:solidFill>
                <a:schemeClr val="tx1"/>
              </a:solidFill>
              <a:effectLst/>
            </a:endParaRPr>
          </a:p>
        </p:txBody>
      </p:sp>
      <p:pic>
        <p:nvPicPr>
          <p:cNvPr id="23" name="Picture Placeholder 22">
            <a:extLst>
              <a:ext uri="{FF2B5EF4-FFF2-40B4-BE49-F238E27FC236}">
                <a16:creationId xmlns:a16="http://schemas.microsoft.com/office/drawing/2014/main" id="{BF1547C0-EFD1-926F-93D6-D8B9908B2D73}"/>
              </a:ext>
            </a:extLst>
          </p:cNvPr>
          <p:cNvPicPr>
            <a:picLocks noGrp="1" noChangeAspect="1"/>
          </p:cNvPicPr>
          <p:nvPr>
            <p:ph type="pic" sz="quarter" idx="14"/>
          </p:nvPr>
        </p:nvPicPr>
        <p:blipFill>
          <a:blip r:embed="rId2"/>
          <a:srcRect t="26035" b="26035"/>
          <a:stretch>
            <a:fillRect/>
          </a:stretch>
        </p:blipFill>
        <p:spPr>
          <a:xfrm>
            <a:off x="7202557" y="2514407"/>
            <a:ext cx="4989443" cy="2592181"/>
          </a:xfrm>
        </p:spPr>
      </p:pic>
      <p:cxnSp>
        <p:nvCxnSpPr>
          <p:cNvPr id="25" name="Straight Connector 24">
            <a:extLst>
              <a:ext uri="{FF2B5EF4-FFF2-40B4-BE49-F238E27FC236}">
                <a16:creationId xmlns:a16="http://schemas.microsoft.com/office/drawing/2014/main" id="{0D9098BE-7FDF-6B3E-893F-89B17DB3C0F0}"/>
              </a:ext>
            </a:extLst>
          </p:cNvPr>
          <p:cNvCxnSpPr>
            <a:cxnSpLocks/>
          </p:cNvCxnSpPr>
          <p:nvPr/>
        </p:nvCxnSpPr>
        <p:spPr>
          <a:xfrm>
            <a:off x="745067" y="2641599"/>
            <a:ext cx="602826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AC3B05-7D21-B5E0-781C-9D9368822FB3}"/>
              </a:ext>
            </a:extLst>
          </p:cNvPr>
          <p:cNvCxnSpPr>
            <a:cxnSpLocks/>
          </p:cNvCxnSpPr>
          <p:nvPr/>
        </p:nvCxnSpPr>
        <p:spPr>
          <a:xfrm>
            <a:off x="745067" y="4612125"/>
            <a:ext cx="59605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8E9012-12B2-5993-1C95-D63D8FB5D2E3}"/>
              </a:ext>
            </a:extLst>
          </p:cNvPr>
          <p:cNvCxnSpPr>
            <a:cxnSpLocks/>
          </p:cNvCxnSpPr>
          <p:nvPr/>
        </p:nvCxnSpPr>
        <p:spPr>
          <a:xfrm>
            <a:off x="745067" y="5387009"/>
            <a:ext cx="596053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496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628FA48-B05A-4DB8-9410-A9C9B08E9636}"/>
              </a:ext>
            </a:extLst>
          </p:cNvPr>
          <p:cNvSpPr>
            <a:spLocks noGrp="1"/>
          </p:cNvSpPr>
          <p:nvPr>
            <p:ph type="ctrTitle"/>
          </p:nvPr>
        </p:nvSpPr>
        <p:spPr>
          <a:xfrm>
            <a:off x="975359" y="3637127"/>
            <a:ext cx="10065679" cy="1493765"/>
          </a:xfrm>
        </p:spPr>
        <p:txBody>
          <a:bodyPr/>
          <a:lstStyle/>
          <a:p>
            <a:r>
              <a:rPr lang="en-US" dirty="0"/>
              <a:t>Thank You</a:t>
            </a:r>
          </a:p>
        </p:txBody>
      </p:sp>
      <p:sp>
        <p:nvSpPr>
          <p:cNvPr id="13" name="Subtitle 12">
            <a:extLst>
              <a:ext uri="{FF2B5EF4-FFF2-40B4-BE49-F238E27FC236}">
                <a16:creationId xmlns:a16="http://schemas.microsoft.com/office/drawing/2014/main" id="{1272A210-0893-431A-8A94-D650D4DBA54A}"/>
              </a:ext>
            </a:extLst>
          </p:cNvPr>
          <p:cNvSpPr>
            <a:spLocks noGrp="1"/>
          </p:cNvSpPr>
          <p:nvPr>
            <p:ph type="subTitle" idx="1"/>
          </p:nvPr>
        </p:nvSpPr>
        <p:spPr>
          <a:xfrm>
            <a:off x="973836" y="5023536"/>
            <a:ext cx="10065679" cy="569873"/>
          </a:xfrm>
        </p:spPr>
        <p:txBody>
          <a:bodyPr/>
          <a:lstStyle/>
          <a:p>
            <a:r>
              <a:rPr lang="en-US" dirty="0"/>
              <a:t>Sohan H m | </a:t>
            </a:r>
            <a:r>
              <a:rPr lang="en-IN" b="0" i="0" dirty="0">
                <a:solidFill>
                  <a:srgbClr val="323130"/>
                </a:solidFill>
                <a:effectLst/>
                <a:latin typeface="Segoe UI Variable Text" pitchFamily="2" charset="0"/>
              </a:rPr>
              <a:t>sohan.mallikarjun@secureyes.net</a:t>
            </a:r>
            <a:r>
              <a:rPr lang="en-US" dirty="0"/>
              <a:t> | intern</a:t>
            </a:r>
          </a:p>
        </p:txBody>
      </p:sp>
      <p:sp>
        <p:nvSpPr>
          <p:cNvPr id="3" name="Footer Placeholder 2">
            <a:extLst>
              <a:ext uri="{FF2B5EF4-FFF2-40B4-BE49-F238E27FC236}">
                <a16:creationId xmlns:a16="http://schemas.microsoft.com/office/drawing/2014/main" id="{104FD4F6-D104-4BE2-9195-D77A932D6394}"/>
              </a:ext>
            </a:extLst>
          </p:cNvPr>
          <p:cNvSpPr>
            <a:spLocks noGrp="1"/>
          </p:cNvSpPr>
          <p:nvPr>
            <p:ph type="ftr" sz="quarter" idx="11"/>
          </p:nvPr>
        </p:nvSpPr>
        <p:spPr>
          <a:xfrm>
            <a:off x="639413" y="6356350"/>
            <a:ext cx="6291108" cy="365125"/>
          </a:xfrm>
        </p:spPr>
        <p:txBody>
          <a:bodyPr/>
          <a:lstStyle/>
          <a:p>
            <a:r>
              <a:rPr lang="en-US" dirty="0"/>
              <a:t>Advancing AI Security</a:t>
            </a:r>
          </a:p>
        </p:txBody>
      </p:sp>
      <p:sp>
        <p:nvSpPr>
          <p:cNvPr id="4" name="Date Placeholder 3">
            <a:extLst>
              <a:ext uri="{FF2B5EF4-FFF2-40B4-BE49-F238E27FC236}">
                <a16:creationId xmlns:a16="http://schemas.microsoft.com/office/drawing/2014/main" id="{9285D332-068C-478D-97EA-0D511BD22032}"/>
              </a:ext>
            </a:extLst>
          </p:cNvPr>
          <p:cNvSpPr>
            <a:spLocks noGrp="1"/>
          </p:cNvSpPr>
          <p:nvPr>
            <p:ph type="dt" sz="half" idx="10"/>
          </p:nvPr>
        </p:nvSpPr>
        <p:spPr>
          <a:xfrm>
            <a:off x="7295738" y="6356350"/>
            <a:ext cx="3033829" cy="365125"/>
          </a:xfrm>
        </p:spPr>
        <p:txBody>
          <a:bodyPr/>
          <a:lstStyle/>
          <a:p>
            <a:pPr lvl="0"/>
            <a:r>
              <a:rPr lang="en-US" noProof="0" dirty="0"/>
              <a:t>2025</a:t>
            </a:r>
          </a:p>
        </p:txBody>
      </p:sp>
      <p:sp>
        <p:nvSpPr>
          <p:cNvPr id="5" name="Slide Number Placeholder 4">
            <a:extLst>
              <a:ext uri="{FF2B5EF4-FFF2-40B4-BE49-F238E27FC236}">
                <a16:creationId xmlns:a16="http://schemas.microsoft.com/office/drawing/2014/main" id="{A3B94B98-E69D-493E-8058-816AE81FD837}"/>
              </a:ext>
            </a:extLst>
          </p:cNvPr>
          <p:cNvSpPr>
            <a:spLocks noGrp="1"/>
          </p:cNvSpPr>
          <p:nvPr>
            <p:ph type="sldNum" sz="quarter" idx="12"/>
          </p:nvPr>
        </p:nvSpPr>
        <p:spPr>
          <a:xfrm>
            <a:off x="10707939" y="6356350"/>
            <a:ext cx="844649" cy="365125"/>
          </a:xfrm>
        </p:spPr>
        <p:txBody>
          <a:bodyPr/>
          <a:lstStyle/>
          <a:p>
            <a:pPr lvl="0"/>
            <a:fld id="{E20EFF4B-E35B-4DE6-97A9-05E54E649A15}" type="slidenum">
              <a:rPr lang="en-US" noProof="0" smtClean="0"/>
              <a:pPr lvl="0"/>
              <a:t>37</a:t>
            </a:fld>
            <a:endParaRPr lang="en-US" noProof="0" dirty="0"/>
          </a:p>
        </p:txBody>
      </p:sp>
      <p:pic>
        <p:nvPicPr>
          <p:cNvPr id="22" name="Picture Placeholder 21">
            <a:extLst>
              <a:ext uri="{FF2B5EF4-FFF2-40B4-BE49-F238E27FC236}">
                <a16:creationId xmlns:a16="http://schemas.microsoft.com/office/drawing/2014/main" id="{697A7B2E-5EB4-7B75-0CFD-0D4A7190165F}"/>
              </a:ext>
            </a:extLst>
          </p:cNvPr>
          <p:cNvPicPr>
            <a:picLocks noGrp="1" noChangeAspect="1"/>
          </p:cNvPicPr>
          <p:nvPr>
            <p:ph type="pic" sz="quarter" idx="15"/>
          </p:nvPr>
        </p:nvPicPr>
        <p:blipFill>
          <a:blip r:embed="rId2"/>
          <a:srcRect l="21740" r="21740"/>
          <a:stretch>
            <a:fillRect/>
          </a:stretch>
        </p:blipFill>
        <p:spPr/>
      </p:pic>
      <p:pic>
        <p:nvPicPr>
          <p:cNvPr id="20" name="Picture Placeholder 19">
            <a:extLst>
              <a:ext uri="{FF2B5EF4-FFF2-40B4-BE49-F238E27FC236}">
                <a16:creationId xmlns:a16="http://schemas.microsoft.com/office/drawing/2014/main" id="{89DBE5F0-E331-74A9-801E-CC6F512E17AA}"/>
              </a:ext>
            </a:extLst>
          </p:cNvPr>
          <p:cNvPicPr>
            <a:picLocks noGrp="1" noChangeAspect="1"/>
          </p:cNvPicPr>
          <p:nvPr>
            <p:ph type="pic" sz="quarter" idx="16"/>
          </p:nvPr>
        </p:nvPicPr>
        <p:blipFill>
          <a:blip r:embed="rId3"/>
          <a:srcRect l="25272" r="25272"/>
          <a:stretch>
            <a:fillRect/>
          </a:stretch>
        </p:blipFill>
        <p:spPr/>
      </p:pic>
      <p:pic>
        <p:nvPicPr>
          <p:cNvPr id="18" name="Picture Placeholder 17">
            <a:extLst>
              <a:ext uri="{FF2B5EF4-FFF2-40B4-BE49-F238E27FC236}">
                <a16:creationId xmlns:a16="http://schemas.microsoft.com/office/drawing/2014/main" id="{50BEE1C7-CA36-4629-6BA8-2E28A7FDF8AD}"/>
              </a:ext>
            </a:extLst>
          </p:cNvPr>
          <p:cNvPicPr>
            <a:picLocks noGrp="1" noChangeAspect="1"/>
          </p:cNvPicPr>
          <p:nvPr>
            <p:ph type="pic" sz="quarter" idx="14"/>
          </p:nvPr>
        </p:nvPicPr>
        <p:blipFill>
          <a:blip r:embed="rId4"/>
          <a:srcRect l="12909" r="12909"/>
          <a:stretch>
            <a:fillRect/>
          </a:stretch>
        </p:blipFill>
        <p:spPr/>
      </p:pic>
      <p:pic>
        <p:nvPicPr>
          <p:cNvPr id="16" name="Picture Placeholder 15">
            <a:extLst>
              <a:ext uri="{FF2B5EF4-FFF2-40B4-BE49-F238E27FC236}">
                <a16:creationId xmlns:a16="http://schemas.microsoft.com/office/drawing/2014/main" id="{CBD6C6BE-E77C-8A42-D684-86EF88658F4A}"/>
              </a:ext>
            </a:extLst>
          </p:cNvPr>
          <p:cNvPicPr>
            <a:picLocks noGrp="1" noChangeAspect="1"/>
          </p:cNvPicPr>
          <p:nvPr>
            <p:ph type="pic" sz="quarter" idx="13"/>
          </p:nvPr>
        </p:nvPicPr>
        <p:blipFill>
          <a:blip r:embed="rId5"/>
          <a:srcRect l="7261" r="7261"/>
          <a:stretch>
            <a:fillRect/>
          </a:stretch>
        </p:blipFill>
        <p:spPr/>
      </p:pic>
    </p:spTree>
    <p:extLst>
      <p:ext uri="{BB962C8B-B14F-4D97-AF65-F5344CB8AC3E}">
        <p14:creationId xmlns:p14="http://schemas.microsoft.com/office/powerpoint/2010/main" val="5913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EA6C214-A781-6D3F-89C2-97D3B8275D54}"/>
              </a:ext>
            </a:extLst>
          </p:cNvPr>
          <p:cNvPicPr>
            <a:picLocks noGrp="1" noChangeAspect="1"/>
          </p:cNvPicPr>
          <p:nvPr>
            <p:ph type="pic" sz="quarter" idx="13"/>
          </p:nvPr>
        </p:nvPicPr>
        <p:blipFill>
          <a:blip r:embed="rId2"/>
          <a:srcRect t="10361" b="10361"/>
          <a:stretch>
            <a:fillRect/>
          </a:stretch>
        </p:blipFill>
        <p:spPr/>
      </p:pic>
      <p:sp>
        <p:nvSpPr>
          <p:cNvPr id="3" name="Title 2">
            <a:extLst>
              <a:ext uri="{FF2B5EF4-FFF2-40B4-BE49-F238E27FC236}">
                <a16:creationId xmlns:a16="http://schemas.microsoft.com/office/drawing/2014/main" id="{9CFD6B6E-3218-5D5F-F08D-9126F14EB1B6}"/>
              </a:ext>
            </a:extLst>
          </p:cNvPr>
          <p:cNvSpPr>
            <a:spLocks noGrp="1"/>
          </p:cNvSpPr>
          <p:nvPr>
            <p:ph type="ctrTitle"/>
          </p:nvPr>
        </p:nvSpPr>
        <p:spPr/>
        <p:txBody>
          <a:bodyPr/>
          <a:lstStyle/>
          <a:p>
            <a:r>
              <a:rPr lang="en-US" sz="2800" dirty="0"/>
              <a:t>“...Where AI development has been happening... Cybersecurity is just about catching up...”</a:t>
            </a:r>
            <a:endParaRPr lang="en-IN" sz="2800" dirty="0"/>
          </a:p>
        </p:txBody>
      </p:sp>
      <p:sp>
        <p:nvSpPr>
          <p:cNvPr id="4" name="Text Placeholder 3">
            <a:extLst>
              <a:ext uri="{FF2B5EF4-FFF2-40B4-BE49-F238E27FC236}">
                <a16:creationId xmlns:a16="http://schemas.microsoft.com/office/drawing/2014/main" id="{57DC256E-6C3A-EB6F-8427-034497F47A5C}"/>
              </a:ext>
            </a:extLst>
          </p:cNvPr>
          <p:cNvSpPr>
            <a:spLocks noGrp="1"/>
          </p:cNvSpPr>
          <p:nvPr>
            <p:ph type="body" sz="quarter" idx="14"/>
          </p:nvPr>
        </p:nvSpPr>
        <p:spPr/>
        <p:txBody>
          <a:bodyPr/>
          <a:lstStyle/>
          <a:p>
            <a:pPr algn="r"/>
            <a:r>
              <a:rPr lang="en-US" dirty="0"/>
              <a:t>~Karmendra Kohli, </a:t>
            </a:r>
            <a:r>
              <a:rPr lang="en-US" sz="1400" spc="0" dirty="0"/>
              <a:t>CEO @ </a:t>
            </a:r>
            <a:r>
              <a:rPr lang="en-US" sz="1400" cap="none" spc="0" dirty="0"/>
              <a:t>SecurEyes</a:t>
            </a:r>
            <a:br>
              <a:rPr lang="en-US" sz="1200" dirty="0"/>
            </a:br>
            <a:r>
              <a:rPr lang="en-US" sz="1200" spc="0" dirty="0"/>
              <a:t>At </a:t>
            </a:r>
            <a:r>
              <a:rPr lang="en-US" sz="1200" spc="0" dirty="0">
                <a:ea typeface="Calibri" panose="020F0502020204030204" pitchFamily="34" charset="0"/>
                <a:cs typeface="Calibri" panose="020F0502020204030204" pitchFamily="34" charset="0"/>
              </a:rPr>
              <a:t>Cyber Security Confluence 2024</a:t>
            </a:r>
            <a:endParaRPr lang="en-IN" dirty="0"/>
          </a:p>
        </p:txBody>
      </p:sp>
      <p:cxnSp>
        <p:nvCxnSpPr>
          <p:cNvPr id="6" name="Straight Connector 5">
            <a:extLst>
              <a:ext uri="{FF2B5EF4-FFF2-40B4-BE49-F238E27FC236}">
                <a16:creationId xmlns:a16="http://schemas.microsoft.com/office/drawing/2014/main" id="{7FE4E49D-34D0-D97E-9C55-0A5616CD5B87}"/>
              </a:ext>
            </a:extLst>
          </p:cNvPr>
          <p:cNvCxnSpPr>
            <a:cxnSpLocks/>
          </p:cNvCxnSpPr>
          <p:nvPr/>
        </p:nvCxnSpPr>
        <p:spPr>
          <a:xfrm>
            <a:off x="942321" y="4725947"/>
            <a:ext cx="635891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08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44FF-8E01-FB95-E896-A25B4A4300B8}"/>
              </a:ext>
            </a:extLst>
          </p:cNvPr>
          <p:cNvSpPr>
            <a:spLocks noGrp="1"/>
          </p:cNvSpPr>
          <p:nvPr>
            <p:ph type="title"/>
          </p:nvPr>
        </p:nvSpPr>
        <p:spPr>
          <a:xfrm>
            <a:off x="539711" y="222436"/>
            <a:ext cx="5290448" cy="673405"/>
          </a:xfrm>
        </p:spPr>
        <p:txBody>
          <a:bodyPr>
            <a:normAutofit fontScale="90000"/>
          </a:bodyPr>
          <a:lstStyle/>
          <a:p>
            <a:r>
              <a:rPr lang="en-US" dirty="0"/>
              <a:t>Internship Scope &amp; Objectives</a:t>
            </a:r>
            <a:endParaRPr lang="en-IN" dirty="0"/>
          </a:p>
        </p:txBody>
      </p:sp>
      <p:sp>
        <p:nvSpPr>
          <p:cNvPr id="5" name="Content Placeholder 4">
            <a:extLst>
              <a:ext uri="{FF2B5EF4-FFF2-40B4-BE49-F238E27FC236}">
                <a16:creationId xmlns:a16="http://schemas.microsoft.com/office/drawing/2014/main" id="{C802E7A8-CE35-0E4D-FB2C-7C367CECBBB7}"/>
              </a:ext>
            </a:extLst>
          </p:cNvPr>
          <p:cNvSpPr>
            <a:spLocks noGrp="1"/>
          </p:cNvSpPr>
          <p:nvPr>
            <p:ph idx="15"/>
          </p:nvPr>
        </p:nvSpPr>
        <p:spPr>
          <a:xfrm>
            <a:off x="6457949" y="1246800"/>
            <a:ext cx="4727735" cy="465155"/>
          </a:xfrm>
        </p:spPr>
        <p:txBody>
          <a:bodyPr/>
          <a:lstStyle/>
          <a:p>
            <a:r>
              <a:rPr lang="en-IN" sz="1800" b="1" u="sng" dirty="0"/>
              <a:t>Objective of This Presentation</a:t>
            </a:r>
            <a:r>
              <a:rPr lang="en-IN" sz="1800" b="1" dirty="0"/>
              <a:t>:</a:t>
            </a:r>
            <a:endParaRPr lang="en-IN" sz="1800" dirty="0"/>
          </a:p>
          <a:p>
            <a:endParaRPr lang="en-IN" dirty="0"/>
          </a:p>
        </p:txBody>
      </p:sp>
      <p:sp>
        <p:nvSpPr>
          <p:cNvPr id="6" name="Content Placeholder 5">
            <a:extLst>
              <a:ext uri="{FF2B5EF4-FFF2-40B4-BE49-F238E27FC236}">
                <a16:creationId xmlns:a16="http://schemas.microsoft.com/office/drawing/2014/main" id="{6FE08263-C525-B987-2382-58570A35051E}"/>
              </a:ext>
            </a:extLst>
          </p:cNvPr>
          <p:cNvSpPr>
            <a:spLocks noGrp="1"/>
          </p:cNvSpPr>
          <p:nvPr>
            <p:ph idx="13"/>
          </p:nvPr>
        </p:nvSpPr>
        <p:spPr>
          <a:xfrm>
            <a:off x="6457949" y="1908943"/>
            <a:ext cx="4727735" cy="2543296"/>
          </a:xfrm>
          <a:solidFill>
            <a:schemeClr val="bg1"/>
          </a:solidFill>
        </p:spPr>
        <p:txBody>
          <a:bodyPr/>
          <a:lstStyle/>
          <a:p>
            <a:pPr algn="just">
              <a:buFont typeface="Arial" panose="020B0604020202020204" pitchFamily="34" charset="0"/>
              <a:buChar char="•"/>
            </a:pPr>
            <a:r>
              <a:rPr lang="en-US" dirty="0"/>
              <a:t>Showcase Contributions</a:t>
            </a:r>
          </a:p>
          <a:p>
            <a:pPr algn="just">
              <a:buFont typeface="Arial" panose="020B0604020202020204" pitchFamily="34" charset="0"/>
              <a:buChar char="•"/>
            </a:pPr>
            <a:r>
              <a:rPr lang="en-US" dirty="0"/>
              <a:t>Lessons Learned &amp; Impact on AI Security</a:t>
            </a:r>
          </a:p>
          <a:p>
            <a:pPr algn="just">
              <a:buFont typeface="Arial" panose="020B0604020202020204" pitchFamily="34" charset="0"/>
              <a:buChar char="•"/>
            </a:pPr>
            <a:r>
              <a:rPr lang="en-US" dirty="0"/>
              <a:t>Future Directions &amp; Research Scope</a:t>
            </a:r>
          </a:p>
          <a:p>
            <a:endParaRPr lang="en-IN" dirty="0"/>
          </a:p>
        </p:txBody>
      </p:sp>
      <p:sp>
        <p:nvSpPr>
          <p:cNvPr id="7" name="Footer Placeholder 6">
            <a:extLst>
              <a:ext uri="{FF2B5EF4-FFF2-40B4-BE49-F238E27FC236}">
                <a16:creationId xmlns:a16="http://schemas.microsoft.com/office/drawing/2014/main" id="{525D1886-F8FD-0698-02AF-5E0094BCA9FE}"/>
              </a:ext>
            </a:extLst>
          </p:cNvPr>
          <p:cNvSpPr>
            <a:spLocks noGrp="1"/>
          </p:cNvSpPr>
          <p:nvPr>
            <p:ph type="ftr" sz="quarter" idx="11"/>
          </p:nvPr>
        </p:nvSpPr>
        <p:spPr/>
        <p:txBody>
          <a:bodyPr/>
          <a:lstStyle/>
          <a:p>
            <a:pPr lvl="0"/>
            <a:r>
              <a:rPr lang="en-US" dirty="0"/>
              <a:t>Advancing AI Security</a:t>
            </a:r>
            <a:endParaRPr lang="en-US" noProof="0" dirty="0"/>
          </a:p>
        </p:txBody>
      </p:sp>
      <p:sp>
        <p:nvSpPr>
          <p:cNvPr id="8" name="Date Placeholder 7">
            <a:extLst>
              <a:ext uri="{FF2B5EF4-FFF2-40B4-BE49-F238E27FC236}">
                <a16:creationId xmlns:a16="http://schemas.microsoft.com/office/drawing/2014/main" id="{A13AC8E6-CE14-1028-A470-AFBBD732527D}"/>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E5C34645-37B4-34BB-AD9F-98F395B8FA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3" name="Content Placeholder 2">
            <a:extLst>
              <a:ext uri="{FF2B5EF4-FFF2-40B4-BE49-F238E27FC236}">
                <a16:creationId xmlns:a16="http://schemas.microsoft.com/office/drawing/2014/main" id="{9898F4EA-7C1D-4EDA-2308-06775E358B2F}"/>
              </a:ext>
            </a:extLst>
          </p:cNvPr>
          <p:cNvSpPr>
            <a:spLocks noGrp="1"/>
          </p:cNvSpPr>
          <p:nvPr>
            <p:ph idx="14"/>
          </p:nvPr>
        </p:nvSpPr>
        <p:spPr>
          <a:xfrm>
            <a:off x="1006316" y="1246800"/>
            <a:ext cx="4727735" cy="465155"/>
          </a:xfrm>
        </p:spPr>
        <p:txBody>
          <a:bodyPr/>
          <a:lstStyle/>
          <a:p>
            <a:r>
              <a:rPr lang="en-IN" sz="1800" b="1" u="sng" dirty="0"/>
              <a:t>Internship Focus Areas</a:t>
            </a:r>
            <a:r>
              <a:rPr lang="en-IN" sz="1800" b="1" dirty="0"/>
              <a:t>:</a:t>
            </a:r>
            <a:endParaRPr lang="en-IN" sz="1800" dirty="0"/>
          </a:p>
          <a:p>
            <a:endParaRPr lang="en-IN" dirty="0"/>
          </a:p>
        </p:txBody>
      </p:sp>
      <p:sp>
        <p:nvSpPr>
          <p:cNvPr id="4" name="Content Placeholder 3">
            <a:extLst>
              <a:ext uri="{FF2B5EF4-FFF2-40B4-BE49-F238E27FC236}">
                <a16:creationId xmlns:a16="http://schemas.microsoft.com/office/drawing/2014/main" id="{49909DC6-C362-7C36-9997-B61CA5503447}"/>
              </a:ext>
            </a:extLst>
          </p:cNvPr>
          <p:cNvSpPr>
            <a:spLocks noGrp="1"/>
          </p:cNvSpPr>
          <p:nvPr>
            <p:ph idx="1"/>
          </p:nvPr>
        </p:nvSpPr>
        <p:spPr>
          <a:xfrm>
            <a:off x="1006315" y="1908943"/>
            <a:ext cx="4727735" cy="2543296"/>
          </a:xfrm>
          <a:solidFill>
            <a:schemeClr val="bg1"/>
          </a:solidFill>
        </p:spPr>
        <p:txBody>
          <a:bodyPr/>
          <a:lstStyle/>
          <a:p>
            <a:pPr algn="just">
              <a:buFont typeface="Arial" panose="020B0604020202020204" pitchFamily="34" charset="0"/>
              <a:buChar char="•"/>
            </a:pPr>
            <a:r>
              <a:rPr lang="en-US" dirty="0"/>
              <a:t>AI Security &amp; Adversarial Machine Learning</a:t>
            </a:r>
          </a:p>
          <a:p>
            <a:pPr algn="just">
              <a:buFont typeface="Arial" panose="020B0604020202020204" pitchFamily="34" charset="0"/>
              <a:buChar char="•"/>
            </a:pPr>
            <a:r>
              <a:rPr lang="en-US" dirty="0"/>
              <a:t>Poisoning Attacks, Backdoors, and Model Vulnerabilities</a:t>
            </a:r>
          </a:p>
          <a:p>
            <a:pPr algn="just">
              <a:buFont typeface="Arial" panose="020B0604020202020204" pitchFamily="34" charset="0"/>
              <a:buChar char="•"/>
            </a:pPr>
            <a:r>
              <a:rPr lang="en-US" dirty="0"/>
              <a:t>Introduction to Web Application Security</a:t>
            </a:r>
          </a:p>
        </p:txBody>
      </p:sp>
      <p:cxnSp>
        <p:nvCxnSpPr>
          <p:cNvPr id="11" name="Straight Connector 10">
            <a:extLst>
              <a:ext uri="{FF2B5EF4-FFF2-40B4-BE49-F238E27FC236}">
                <a16:creationId xmlns:a16="http://schemas.microsoft.com/office/drawing/2014/main" id="{BBC2C5D5-B3E8-3541-884B-F3AD3A88E1C1}"/>
              </a:ext>
            </a:extLst>
          </p:cNvPr>
          <p:cNvCxnSpPr>
            <a:cxnSpLocks/>
          </p:cNvCxnSpPr>
          <p:nvPr/>
        </p:nvCxnSpPr>
        <p:spPr>
          <a:xfrm>
            <a:off x="6096000" y="1299411"/>
            <a:ext cx="0" cy="3025082"/>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7" name="Diagram 16">
            <a:extLst>
              <a:ext uri="{FF2B5EF4-FFF2-40B4-BE49-F238E27FC236}">
                <a16:creationId xmlns:a16="http://schemas.microsoft.com/office/drawing/2014/main" id="{19730916-47DC-FAAA-387A-7CD1ECD83334}"/>
              </a:ext>
            </a:extLst>
          </p:cNvPr>
          <p:cNvGraphicFramePr/>
          <p:nvPr>
            <p:extLst>
              <p:ext uri="{D42A27DB-BD31-4B8C-83A1-F6EECF244321}">
                <p14:modId xmlns:p14="http://schemas.microsoft.com/office/powerpoint/2010/main" val="1143571167"/>
              </p:ext>
            </p:extLst>
          </p:nvPr>
        </p:nvGraphicFramePr>
        <p:xfrm>
          <a:off x="1006315" y="5174595"/>
          <a:ext cx="10117739" cy="927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2505F99F-00F0-067F-0147-FAB0F0736E3E}"/>
              </a:ext>
            </a:extLst>
          </p:cNvPr>
          <p:cNvSpPr txBox="1"/>
          <p:nvPr/>
        </p:nvSpPr>
        <p:spPr>
          <a:xfrm>
            <a:off x="3732132" y="4706621"/>
            <a:ext cx="4727735" cy="369332"/>
          </a:xfrm>
          <a:prstGeom prst="rect">
            <a:avLst/>
          </a:prstGeom>
          <a:noFill/>
          <a:ln w="19050">
            <a:solidFill>
              <a:schemeClr val="tx2"/>
            </a:solidFill>
          </a:ln>
        </p:spPr>
        <p:txBody>
          <a:bodyPr wrap="square" rtlCol="0">
            <a:spAutoFit/>
          </a:bodyPr>
          <a:lstStyle/>
          <a:p>
            <a:pPr algn="ctr"/>
            <a:r>
              <a:rPr lang="en-IN" b="1" dirty="0">
                <a:latin typeface="+mj-lt"/>
              </a:rPr>
              <a:t>Timeline of Internship Work</a:t>
            </a:r>
          </a:p>
        </p:txBody>
      </p:sp>
    </p:spTree>
    <p:extLst>
      <p:ext uri="{BB962C8B-B14F-4D97-AF65-F5344CB8AC3E}">
        <p14:creationId xmlns:p14="http://schemas.microsoft.com/office/powerpoint/2010/main" val="29431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B06CFDBA-8935-4FC2-B439-E90EFC101404}"/>
              </a:ext>
            </a:extLst>
          </p:cNvPr>
          <p:cNvSpPr>
            <a:spLocks noGrp="1"/>
          </p:cNvSpPr>
          <p:nvPr>
            <p:ph type="ftr" sz="quarter" idx="4294967295"/>
          </p:nvPr>
        </p:nvSpPr>
        <p:spPr>
          <a:xfrm>
            <a:off x="639413" y="6356350"/>
            <a:ext cx="6291108" cy="365125"/>
          </a:xfrm>
        </p:spPr>
        <p:txBody>
          <a:bodyPr/>
          <a:lstStyle/>
          <a:p>
            <a:pPr lvl="0"/>
            <a:r>
              <a:rPr lang="en-US" dirty="0"/>
              <a:t>Advancing AI Security</a:t>
            </a:r>
            <a:endParaRPr lang="en-US" noProof="0" dirty="0"/>
          </a:p>
        </p:txBody>
      </p:sp>
      <p:sp>
        <p:nvSpPr>
          <p:cNvPr id="17" name="Date Placeholder 16">
            <a:extLst>
              <a:ext uri="{FF2B5EF4-FFF2-40B4-BE49-F238E27FC236}">
                <a16:creationId xmlns:a16="http://schemas.microsoft.com/office/drawing/2014/main" id="{FC407FFA-31A5-43E6-B29C-D01B7D1233E7}"/>
              </a:ext>
            </a:extLst>
          </p:cNvPr>
          <p:cNvSpPr>
            <a:spLocks noGrp="1"/>
          </p:cNvSpPr>
          <p:nvPr>
            <p:ph type="dt" sz="half" idx="4294967295"/>
          </p:nvPr>
        </p:nvSpPr>
        <p:spPr>
          <a:xfrm>
            <a:off x="7295738" y="6356350"/>
            <a:ext cx="3033829" cy="365125"/>
          </a:xfrm>
        </p:spPr>
        <p:txBody>
          <a:bodyPr/>
          <a:lstStyle/>
          <a:p>
            <a:r>
              <a:rPr lang="en-US" dirty="0"/>
              <a:t>20XX</a:t>
            </a:r>
          </a:p>
        </p:txBody>
      </p:sp>
      <p:sp>
        <p:nvSpPr>
          <p:cNvPr id="19" name="Slide Number Placeholder 18">
            <a:extLst>
              <a:ext uri="{FF2B5EF4-FFF2-40B4-BE49-F238E27FC236}">
                <a16:creationId xmlns:a16="http://schemas.microsoft.com/office/drawing/2014/main" id="{A2ECA2BA-98A9-44F9-9896-D3FC04AC971D}"/>
              </a:ext>
            </a:extLst>
          </p:cNvPr>
          <p:cNvSpPr>
            <a:spLocks noGrp="1"/>
          </p:cNvSpPr>
          <p:nvPr>
            <p:ph type="sldNum" sz="quarter" idx="4294967295"/>
          </p:nvPr>
        </p:nvSpPr>
        <p:spPr>
          <a:xfrm>
            <a:off x="10707939" y="6356350"/>
            <a:ext cx="844649" cy="365125"/>
          </a:xfrm>
        </p:spPr>
        <p:txBody>
          <a:bodyPr/>
          <a:lstStyle/>
          <a:p>
            <a:fld id="{6E16B81F-97CD-4934-852B-F0AECFD05DB5}" type="slidenum">
              <a:rPr lang="en-US" smtClean="0"/>
              <a:pPr/>
              <a:t>6</a:t>
            </a:fld>
            <a:endParaRPr lang="en-US" dirty="0"/>
          </a:p>
        </p:txBody>
      </p:sp>
      <p:pic>
        <p:nvPicPr>
          <p:cNvPr id="5" name="Picture Placeholder 4">
            <a:extLst>
              <a:ext uri="{FF2B5EF4-FFF2-40B4-BE49-F238E27FC236}">
                <a16:creationId xmlns:a16="http://schemas.microsoft.com/office/drawing/2014/main" id="{E3C080E8-97B3-6D8F-98D8-03353BF63E94}"/>
              </a:ext>
            </a:extLst>
          </p:cNvPr>
          <p:cNvPicPr>
            <a:picLocks noGrp="1" noChangeAspect="1"/>
          </p:cNvPicPr>
          <p:nvPr>
            <p:ph type="pic" sz="quarter" idx="13"/>
          </p:nvPr>
        </p:nvPicPr>
        <p:blipFill>
          <a:blip r:embed="rId2"/>
          <a:srcRect l="16660" r="16660"/>
          <a:stretch>
            <a:fillRect/>
          </a:stretch>
        </p:blipFill>
        <p:spPr/>
      </p:pic>
      <p:sp>
        <p:nvSpPr>
          <p:cNvPr id="9" name="Title 8">
            <a:extLst>
              <a:ext uri="{FF2B5EF4-FFF2-40B4-BE49-F238E27FC236}">
                <a16:creationId xmlns:a16="http://schemas.microsoft.com/office/drawing/2014/main" id="{F71D6587-8AF5-448C-83D4-C2E108C24B4A}"/>
              </a:ext>
            </a:extLst>
          </p:cNvPr>
          <p:cNvSpPr>
            <a:spLocks noGrp="1"/>
          </p:cNvSpPr>
          <p:nvPr>
            <p:ph type="ctrTitle"/>
          </p:nvPr>
        </p:nvSpPr>
        <p:spPr>
          <a:xfrm>
            <a:off x="761774" y="2814975"/>
            <a:ext cx="6769706" cy="1910972"/>
          </a:xfrm>
        </p:spPr>
        <p:txBody>
          <a:bodyPr/>
          <a:lstStyle/>
          <a:p>
            <a:r>
              <a:rPr lang="en-US" dirty="0"/>
              <a:t>AI Security Landscape</a:t>
            </a:r>
          </a:p>
        </p:txBody>
      </p:sp>
      <p:sp>
        <p:nvSpPr>
          <p:cNvPr id="10" name="Subtitle 9">
            <a:extLst>
              <a:ext uri="{FF2B5EF4-FFF2-40B4-BE49-F238E27FC236}">
                <a16:creationId xmlns:a16="http://schemas.microsoft.com/office/drawing/2014/main" id="{5A33D22B-0709-4581-B1B7-765D39675AED}"/>
              </a:ext>
            </a:extLst>
          </p:cNvPr>
          <p:cNvSpPr>
            <a:spLocks noGrp="1"/>
          </p:cNvSpPr>
          <p:nvPr>
            <p:ph type="body" sz="quarter" idx="14"/>
          </p:nvPr>
        </p:nvSpPr>
        <p:spPr>
          <a:xfrm>
            <a:off x="762000" y="4657726"/>
            <a:ext cx="6769100" cy="731838"/>
          </a:xfrm>
        </p:spPr>
        <p:txBody>
          <a:bodyPr/>
          <a:lstStyle/>
          <a:p>
            <a:r>
              <a:rPr lang="en-US" dirty="0"/>
              <a:t>2025</a:t>
            </a:r>
          </a:p>
        </p:txBody>
      </p:sp>
    </p:spTree>
    <p:extLst>
      <p:ext uri="{BB962C8B-B14F-4D97-AF65-F5344CB8AC3E}">
        <p14:creationId xmlns:p14="http://schemas.microsoft.com/office/powerpoint/2010/main" val="427129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D3CB32-EDA2-44B7-BC99-30538BFA8A9E}"/>
              </a:ext>
            </a:extLst>
          </p:cNvPr>
          <p:cNvSpPr>
            <a:spLocks noGrp="1"/>
          </p:cNvSpPr>
          <p:nvPr>
            <p:ph type="title"/>
          </p:nvPr>
        </p:nvSpPr>
        <p:spPr>
          <a:xfrm>
            <a:off x="639413" y="476086"/>
            <a:ext cx="10904435" cy="689608"/>
          </a:xfrm>
        </p:spPr>
        <p:txBody>
          <a:bodyPr>
            <a:normAutofit/>
          </a:bodyPr>
          <a:lstStyle/>
          <a:p>
            <a:r>
              <a:rPr lang="en-US" dirty="0"/>
              <a:t>Some AI Security Statistics</a:t>
            </a:r>
          </a:p>
        </p:txBody>
      </p:sp>
      <p:sp>
        <p:nvSpPr>
          <p:cNvPr id="5" name="Footer Placeholder 4">
            <a:extLst>
              <a:ext uri="{FF2B5EF4-FFF2-40B4-BE49-F238E27FC236}">
                <a16:creationId xmlns:a16="http://schemas.microsoft.com/office/drawing/2014/main" id="{758007E4-514C-4910-BBBE-3363A6420329}"/>
              </a:ext>
            </a:extLst>
          </p:cNvPr>
          <p:cNvSpPr>
            <a:spLocks noGrp="1"/>
          </p:cNvSpPr>
          <p:nvPr>
            <p:ph type="ftr" sz="quarter" idx="11"/>
          </p:nvPr>
        </p:nvSpPr>
        <p:spPr>
          <a:xfrm>
            <a:off x="639413" y="6356350"/>
            <a:ext cx="6291108" cy="365125"/>
          </a:xfrm>
        </p:spPr>
        <p:txBody>
          <a:bodyPr/>
          <a:lstStyle/>
          <a:p>
            <a:pPr lvl="0"/>
            <a:r>
              <a:rPr lang="en-US" dirty="0"/>
              <a:t>Advancing AI Security</a:t>
            </a:r>
            <a:endParaRPr lang="en-US" noProof="0" dirty="0"/>
          </a:p>
        </p:txBody>
      </p:sp>
      <p:sp>
        <p:nvSpPr>
          <p:cNvPr id="6" name="Date Placeholder 5">
            <a:extLst>
              <a:ext uri="{FF2B5EF4-FFF2-40B4-BE49-F238E27FC236}">
                <a16:creationId xmlns:a16="http://schemas.microsoft.com/office/drawing/2014/main" id="{B9275EBF-8088-4163-8E72-DC5BCB9393F1}"/>
              </a:ext>
            </a:extLst>
          </p:cNvPr>
          <p:cNvSpPr>
            <a:spLocks noGrp="1"/>
          </p:cNvSpPr>
          <p:nvPr>
            <p:ph type="dt" sz="half" idx="10"/>
          </p:nvPr>
        </p:nvSpPr>
        <p:spPr>
          <a:xfrm>
            <a:off x="7295738" y="6356350"/>
            <a:ext cx="3033829" cy="365125"/>
          </a:xfrm>
        </p:spPr>
        <p:txBody>
          <a:bodyPr/>
          <a:lstStyle/>
          <a:p>
            <a:r>
              <a:rPr lang="en-US" dirty="0"/>
              <a:t>2025</a:t>
            </a:r>
          </a:p>
        </p:txBody>
      </p:sp>
      <p:sp>
        <p:nvSpPr>
          <p:cNvPr id="7" name="Slide Number Placeholder 6">
            <a:extLst>
              <a:ext uri="{FF2B5EF4-FFF2-40B4-BE49-F238E27FC236}">
                <a16:creationId xmlns:a16="http://schemas.microsoft.com/office/drawing/2014/main" id="{1BA5D69C-48EE-4885-9F39-4BD95B0C4640}"/>
              </a:ext>
            </a:extLst>
          </p:cNvPr>
          <p:cNvSpPr>
            <a:spLocks noGrp="1"/>
          </p:cNvSpPr>
          <p:nvPr>
            <p:ph type="sldNum" sz="quarter" idx="12"/>
          </p:nvPr>
        </p:nvSpPr>
        <p:spPr>
          <a:xfrm>
            <a:off x="10707939" y="6356350"/>
            <a:ext cx="844649" cy="365125"/>
          </a:xfrm>
        </p:spPr>
        <p:txBody>
          <a:bodyPr/>
          <a:lstStyle/>
          <a:p>
            <a:fld id="{6E16B81F-97CD-4934-852B-F0AECFD05DB5}" type="slidenum">
              <a:rPr lang="en-US" smtClean="0"/>
              <a:pPr/>
              <a:t>7</a:t>
            </a:fld>
            <a:endParaRPr lang="en-US" dirty="0"/>
          </a:p>
        </p:txBody>
      </p:sp>
      <p:pic>
        <p:nvPicPr>
          <p:cNvPr id="14" name="Picture 13">
            <a:extLst>
              <a:ext uri="{FF2B5EF4-FFF2-40B4-BE49-F238E27FC236}">
                <a16:creationId xmlns:a16="http://schemas.microsoft.com/office/drawing/2014/main" id="{CC604096-C912-071D-B2D2-D79CCB986A94}"/>
              </a:ext>
            </a:extLst>
          </p:cNvPr>
          <p:cNvPicPr>
            <a:picLocks noChangeAspect="1"/>
          </p:cNvPicPr>
          <p:nvPr/>
        </p:nvPicPr>
        <p:blipFill>
          <a:blip r:embed="rId2"/>
          <a:srcRect l="2214" t="5632" r="3894" b="6042"/>
          <a:stretch/>
        </p:blipFill>
        <p:spPr>
          <a:xfrm>
            <a:off x="639412" y="1523998"/>
            <a:ext cx="10904435" cy="4659964"/>
          </a:xfrm>
          <a:prstGeom prst="rect">
            <a:avLst/>
          </a:prstGeom>
          <a:ln>
            <a:solidFill>
              <a:schemeClr val="tx1"/>
            </a:solidFill>
          </a:ln>
        </p:spPr>
      </p:pic>
    </p:spTree>
    <p:extLst>
      <p:ext uri="{BB962C8B-B14F-4D97-AF65-F5344CB8AC3E}">
        <p14:creationId xmlns:p14="http://schemas.microsoft.com/office/powerpoint/2010/main" val="3275042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1C97-7BCF-D701-6BCF-BB6720BEA81D}"/>
              </a:ext>
            </a:extLst>
          </p:cNvPr>
          <p:cNvSpPr>
            <a:spLocks noGrp="1"/>
          </p:cNvSpPr>
          <p:nvPr>
            <p:ph type="title"/>
          </p:nvPr>
        </p:nvSpPr>
        <p:spPr/>
        <p:txBody>
          <a:bodyPr/>
          <a:lstStyle/>
          <a:p>
            <a:r>
              <a:rPr lang="en-US" dirty="0"/>
              <a:t>Some AI Security Statistics (Contd.)</a:t>
            </a:r>
            <a:endParaRPr lang="en-IN" dirty="0"/>
          </a:p>
        </p:txBody>
      </p:sp>
      <p:sp>
        <p:nvSpPr>
          <p:cNvPr id="3" name="Footer Placeholder 2">
            <a:extLst>
              <a:ext uri="{FF2B5EF4-FFF2-40B4-BE49-F238E27FC236}">
                <a16:creationId xmlns:a16="http://schemas.microsoft.com/office/drawing/2014/main" id="{9C559036-955E-35FE-5040-642F8148482E}"/>
              </a:ext>
            </a:extLst>
          </p:cNvPr>
          <p:cNvSpPr>
            <a:spLocks noGrp="1"/>
          </p:cNvSpPr>
          <p:nvPr>
            <p:ph type="ftr" sz="quarter" idx="11"/>
          </p:nvPr>
        </p:nvSpPr>
        <p:spPr/>
        <p:txBody>
          <a:bodyPr/>
          <a:lstStyle/>
          <a:p>
            <a:r>
              <a:rPr lang="en-US" dirty="0"/>
              <a:t>Advancing AI Security</a:t>
            </a:r>
          </a:p>
        </p:txBody>
      </p:sp>
      <p:sp>
        <p:nvSpPr>
          <p:cNvPr id="4" name="Date Placeholder 3">
            <a:extLst>
              <a:ext uri="{FF2B5EF4-FFF2-40B4-BE49-F238E27FC236}">
                <a16:creationId xmlns:a16="http://schemas.microsoft.com/office/drawing/2014/main" id="{C7CCAE97-823A-1A8B-D60B-C91F2225439C}"/>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5" name="Slide Number Placeholder 4">
            <a:extLst>
              <a:ext uri="{FF2B5EF4-FFF2-40B4-BE49-F238E27FC236}">
                <a16:creationId xmlns:a16="http://schemas.microsoft.com/office/drawing/2014/main" id="{0EF7172D-5A40-24E1-C8E5-1DE72FFE3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
        <p:nvSpPr>
          <p:cNvPr id="6" name="Content Placeholder 5">
            <a:extLst>
              <a:ext uri="{FF2B5EF4-FFF2-40B4-BE49-F238E27FC236}">
                <a16:creationId xmlns:a16="http://schemas.microsoft.com/office/drawing/2014/main" id="{F4CFCD29-FF9A-B328-C519-0952336C209B}"/>
              </a:ext>
            </a:extLst>
          </p:cNvPr>
          <p:cNvSpPr>
            <a:spLocks noGrp="1"/>
          </p:cNvSpPr>
          <p:nvPr>
            <p:ph sz="quarter" idx="13"/>
          </p:nvPr>
        </p:nvSpPr>
        <p:spPr/>
        <p:txBody>
          <a:bodyPr/>
          <a:lstStyle/>
          <a:p>
            <a:endParaRPr lang="en-IN" dirty="0"/>
          </a:p>
        </p:txBody>
      </p:sp>
      <p:pic>
        <p:nvPicPr>
          <p:cNvPr id="9" name="Content Placeholder 8">
            <a:extLst>
              <a:ext uri="{FF2B5EF4-FFF2-40B4-BE49-F238E27FC236}">
                <a16:creationId xmlns:a16="http://schemas.microsoft.com/office/drawing/2014/main" id="{9D8C02D2-BE22-A261-5AC6-0035D84A060B}"/>
              </a:ext>
            </a:extLst>
          </p:cNvPr>
          <p:cNvPicPr>
            <a:picLocks noChangeAspect="1"/>
          </p:cNvPicPr>
          <p:nvPr/>
        </p:nvPicPr>
        <p:blipFill>
          <a:blip r:embed="rId2"/>
          <a:stretch>
            <a:fillRect/>
          </a:stretch>
        </p:blipFill>
        <p:spPr>
          <a:xfrm>
            <a:off x="935977" y="1735957"/>
            <a:ext cx="5345130" cy="4276220"/>
          </a:xfrm>
          <a:prstGeom prst="rect">
            <a:avLst/>
          </a:prstGeom>
          <a:ln>
            <a:solidFill>
              <a:schemeClr val="tx1"/>
            </a:solidFill>
          </a:ln>
        </p:spPr>
      </p:pic>
      <p:pic>
        <p:nvPicPr>
          <p:cNvPr id="12" name="Picture 11">
            <a:extLst>
              <a:ext uri="{FF2B5EF4-FFF2-40B4-BE49-F238E27FC236}">
                <a16:creationId xmlns:a16="http://schemas.microsoft.com/office/drawing/2014/main" id="{3F036DF1-C6B0-C8D1-6CD3-FA6822707970}"/>
              </a:ext>
            </a:extLst>
          </p:cNvPr>
          <p:cNvPicPr>
            <a:picLocks noChangeAspect="1"/>
          </p:cNvPicPr>
          <p:nvPr/>
        </p:nvPicPr>
        <p:blipFill>
          <a:blip r:embed="rId3"/>
          <a:srcRect l="9435" t="43876" r="9284" b="4492"/>
          <a:stretch/>
        </p:blipFill>
        <p:spPr>
          <a:xfrm>
            <a:off x="6281107" y="1735957"/>
            <a:ext cx="4972906" cy="4276220"/>
          </a:xfrm>
          <a:prstGeom prst="rect">
            <a:avLst/>
          </a:prstGeom>
          <a:ln>
            <a:solidFill>
              <a:schemeClr val="tx1"/>
            </a:solidFill>
          </a:ln>
        </p:spPr>
      </p:pic>
    </p:spTree>
    <p:extLst>
      <p:ext uri="{BB962C8B-B14F-4D97-AF65-F5344CB8AC3E}">
        <p14:creationId xmlns:p14="http://schemas.microsoft.com/office/powerpoint/2010/main" val="102422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3A86-C8D3-9E9C-FA65-3649585109FF}"/>
              </a:ext>
            </a:extLst>
          </p:cNvPr>
          <p:cNvSpPr>
            <a:spLocks noGrp="1"/>
          </p:cNvSpPr>
          <p:nvPr>
            <p:ph type="title"/>
          </p:nvPr>
        </p:nvSpPr>
        <p:spPr>
          <a:xfrm>
            <a:off x="539711" y="222436"/>
            <a:ext cx="5556289" cy="673405"/>
          </a:xfrm>
        </p:spPr>
        <p:txBody>
          <a:bodyPr>
            <a:normAutofit/>
          </a:bodyPr>
          <a:lstStyle/>
          <a:p>
            <a:r>
              <a:rPr lang="en-US" dirty="0"/>
              <a:t>Common AI Security Threats</a:t>
            </a:r>
            <a:endParaRPr lang="en-IN" dirty="0"/>
          </a:p>
        </p:txBody>
      </p:sp>
      <p:sp>
        <p:nvSpPr>
          <p:cNvPr id="3" name="Content Placeholder 2">
            <a:extLst>
              <a:ext uri="{FF2B5EF4-FFF2-40B4-BE49-F238E27FC236}">
                <a16:creationId xmlns:a16="http://schemas.microsoft.com/office/drawing/2014/main" id="{4864926C-8D9C-6370-F186-1F09AA0D2ABF}"/>
              </a:ext>
            </a:extLst>
          </p:cNvPr>
          <p:cNvSpPr>
            <a:spLocks noGrp="1"/>
          </p:cNvSpPr>
          <p:nvPr>
            <p:ph idx="14"/>
          </p:nvPr>
        </p:nvSpPr>
        <p:spPr>
          <a:xfrm>
            <a:off x="639413" y="880996"/>
            <a:ext cx="5337804" cy="870756"/>
          </a:xfrm>
        </p:spPr>
        <p:txBody>
          <a:bodyPr/>
          <a:lstStyle/>
          <a:p>
            <a:pPr algn="ctr"/>
            <a:r>
              <a:rPr lang="en-IN" sz="2000" u="sng" dirty="0"/>
              <a:t>Model Manipulation &amp; Data Poisoning</a:t>
            </a:r>
            <a:endParaRPr lang="en-IN" dirty="0"/>
          </a:p>
        </p:txBody>
      </p:sp>
      <p:sp>
        <p:nvSpPr>
          <p:cNvPr id="4" name="Content Placeholder 3">
            <a:extLst>
              <a:ext uri="{FF2B5EF4-FFF2-40B4-BE49-F238E27FC236}">
                <a16:creationId xmlns:a16="http://schemas.microsoft.com/office/drawing/2014/main" id="{E1FD09EA-1CCE-1FF9-577F-9FEEAB5DA77F}"/>
              </a:ext>
            </a:extLst>
          </p:cNvPr>
          <p:cNvSpPr>
            <a:spLocks noGrp="1"/>
          </p:cNvSpPr>
          <p:nvPr>
            <p:ph idx="1"/>
          </p:nvPr>
        </p:nvSpPr>
        <p:spPr>
          <a:xfrm>
            <a:off x="639414" y="1875865"/>
            <a:ext cx="5337804" cy="4143934"/>
          </a:xfrm>
          <a:solidFill>
            <a:schemeClr val="bg1"/>
          </a:solidFill>
        </p:spPr>
        <p:txBody>
          <a:bodyPr>
            <a:normAutofit fontScale="85000" lnSpcReduction="10000"/>
          </a:bodyPr>
          <a:lstStyle/>
          <a:p>
            <a:pPr algn="just"/>
            <a:r>
              <a:rPr lang="en-US" dirty="0"/>
              <a:t>Model manipulation involves influencing a model’s responses or behavior in a way that deviates from its intended function.</a:t>
            </a:r>
          </a:p>
          <a:p>
            <a:pPr algn="just"/>
            <a:r>
              <a:rPr lang="en-US" dirty="0"/>
              <a:t>Impacts: Can degrade decision-making in critical applications like </a:t>
            </a:r>
            <a:r>
              <a:rPr lang="en-US" b="1" dirty="0"/>
              <a:t>finance, healthcare, and autonomous systems</a:t>
            </a:r>
            <a:r>
              <a:rPr lang="en-US" dirty="0"/>
              <a:t>.</a:t>
            </a:r>
          </a:p>
          <a:p>
            <a:pPr algn="just"/>
            <a:r>
              <a:rPr lang="en-US" dirty="0"/>
              <a:t>Data poisoning is a cyberattack that involves manipulating training data to undermine AI models. The goal is to make the model produce biased or dangerous results. </a:t>
            </a:r>
          </a:p>
          <a:p>
            <a:r>
              <a:rPr lang="en-IN" dirty="0"/>
              <a:t>Impacts: </a:t>
            </a:r>
            <a:r>
              <a:rPr lang="en-US" dirty="0"/>
              <a:t>Leads to </a:t>
            </a:r>
            <a:r>
              <a:rPr lang="en-US" b="1" dirty="0"/>
              <a:t>misclassification, biased predictions, and security vulnerabilities</a:t>
            </a:r>
            <a:r>
              <a:rPr lang="en-US" dirty="0"/>
              <a:t>.</a:t>
            </a:r>
            <a:endParaRPr lang="en-IN" dirty="0"/>
          </a:p>
        </p:txBody>
      </p:sp>
      <p:sp>
        <p:nvSpPr>
          <p:cNvPr id="5" name="Content Placeholder 4">
            <a:extLst>
              <a:ext uri="{FF2B5EF4-FFF2-40B4-BE49-F238E27FC236}">
                <a16:creationId xmlns:a16="http://schemas.microsoft.com/office/drawing/2014/main" id="{9C2E0717-4818-71D5-FE5A-9F1E5B8FD3CB}"/>
              </a:ext>
            </a:extLst>
          </p:cNvPr>
          <p:cNvSpPr>
            <a:spLocks noGrp="1"/>
          </p:cNvSpPr>
          <p:nvPr>
            <p:ph idx="15"/>
          </p:nvPr>
        </p:nvSpPr>
        <p:spPr>
          <a:xfrm>
            <a:off x="6457948" y="1169894"/>
            <a:ext cx="4727735" cy="581858"/>
          </a:xfrm>
        </p:spPr>
        <p:txBody>
          <a:bodyPr/>
          <a:lstStyle/>
          <a:p>
            <a:pPr algn="ctr"/>
            <a:r>
              <a:rPr lang="en-IN" sz="2000" u="sng" dirty="0"/>
              <a:t>Evasion &amp; Backdoors</a:t>
            </a:r>
          </a:p>
        </p:txBody>
      </p:sp>
      <p:sp>
        <p:nvSpPr>
          <p:cNvPr id="6" name="Content Placeholder 5">
            <a:extLst>
              <a:ext uri="{FF2B5EF4-FFF2-40B4-BE49-F238E27FC236}">
                <a16:creationId xmlns:a16="http://schemas.microsoft.com/office/drawing/2014/main" id="{AF7A2F78-1F67-42CC-EF87-53668B23D427}"/>
              </a:ext>
            </a:extLst>
          </p:cNvPr>
          <p:cNvSpPr>
            <a:spLocks noGrp="1"/>
          </p:cNvSpPr>
          <p:nvPr>
            <p:ph idx="13"/>
          </p:nvPr>
        </p:nvSpPr>
        <p:spPr>
          <a:xfrm>
            <a:off x="6214784" y="1875864"/>
            <a:ext cx="5337801" cy="4143935"/>
          </a:xfrm>
          <a:solidFill>
            <a:schemeClr val="bg1"/>
          </a:solidFill>
        </p:spPr>
        <p:txBody>
          <a:bodyPr>
            <a:noAutofit/>
          </a:bodyPr>
          <a:lstStyle/>
          <a:p>
            <a:pPr algn="just"/>
            <a:r>
              <a:rPr lang="en-US" sz="1300" dirty="0"/>
              <a:t>Evasion attacks involve manipulating input data to fool a model into making incorrect predictions.</a:t>
            </a:r>
          </a:p>
          <a:p>
            <a:pPr algn="just"/>
            <a:r>
              <a:rPr lang="en-US" sz="1300" dirty="0"/>
              <a:t>Impacts: Malware using adversarial techniques can bypass AI-powered antivirus programs.</a:t>
            </a:r>
          </a:p>
          <a:p>
            <a:pPr algn="just"/>
            <a:r>
              <a:rPr lang="en-US" sz="1300" dirty="0"/>
              <a:t>Backdoor attacks embed covert triggers during training, making the model vulnerable to manipulation under specific conditions. </a:t>
            </a:r>
            <a:endParaRPr lang="en-IN" sz="1300" dirty="0"/>
          </a:p>
          <a:p>
            <a:pPr algn="just"/>
            <a:r>
              <a:rPr lang="en-IN" sz="1300" dirty="0"/>
              <a:t>Impacts: </a:t>
            </a:r>
            <a:r>
              <a:rPr lang="en-US" sz="1300" dirty="0"/>
              <a:t>Attackers can bypass security checks, steal information, or control AI behavior.</a:t>
            </a:r>
            <a:endParaRPr lang="en-IN" sz="1300" dirty="0"/>
          </a:p>
        </p:txBody>
      </p:sp>
      <p:sp>
        <p:nvSpPr>
          <p:cNvPr id="7" name="Footer Placeholder 6">
            <a:extLst>
              <a:ext uri="{FF2B5EF4-FFF2-40B4-BE49-F238E27FC236}">
                <a16:creationId xmlns:a16="http://schemas.microsoft.com/office/drawing/2014/main" id="{A7D51F34-68B6-13A7-E56C-DABBCCE752D6}"/>
              </a:ext>
            </a:extLst>
          </p:cNvPr>
          <p:cNvSpPr>
            <a:spLocks noGrp="1"/>
          </p:cNvSpPr>
          <p:nvPr>
            <p:ph type="ftr" sz="quarter" idx="11"/>
          </p:nvPr>
        </p:nvSpPr>
        <p:spPr/>
        <p:txBody>
          <a:bodyPr/>
          <a:lstStyle/>
          <a:p>
            <a:r>
              <a:rPr lang="en-US" dirty="0"/>
              <a:t>Advancing AI Security</a:t>
            </a:r>
          </a:p>
        </p:txBody>
      </p:sp>
      <p:sp>
        <p:nvSpPr>
          <p:cNvPr id="8" name="Date Placeholder 7">
            <a:extLst>
              <a:ext uri="{FF2B5EF4-FFF2-40B4-BE49-F238E27FC236}">
                <a16:creationId xmlns:a16="http://schemas.microsoft.com/office/drawing/2014/main" id="{CBA447E6-F341-0005-0DAB-E88481F593F1}"/>
              </a:ext>
            </a:extLst>
          </p:cNvPr>
          <p:cNvSpPr>
            <a:spLocks noGrp="1"/>
          </p:cNvSpPr>
          <p:nvPr>
            <p:ph type="dt" sz="half" idx="10"/>
          </p:nvPr>
        </p:nvSpPr>
        <p:spPr/>
        <p:txBody>
          <a:bodyPr/>
          <a:lstStyle/>
          <a:p>
            <a:pPr>
              <a:defRPr/>
            </a:pPr>
            <a:r>
              <a:rPr lang="en-US" dirty="0">
                <a:solidFill>
                  <a:srgbClr val="232323">
                    <a:lumMod val="90000"/>
                    <a:lumOff val="10000"/>
                  </a:srgbClr>
                </a:solidFill>
              </a:rPr>
              <a:t>2025</a:t>
            </a:r>
          </a:p>
        </p:txBody>
      </p:sp>
      <p:sp>
        <p:nvSpPr>
          <p:cNvPr id="9" name="Slide Number Placeholder 8">
            <a:extLst>
              <a:ext uri="{FF2B5EF4-FFF2-40B4-BE49-F238E27FC236}">
                <a16:creationId xmlns:a16="http://schemas.microsoft.com/office/drawing/2014/main" id="{8AFD5E12-4C25-AA4B-6A14-E2B067C1F6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EFF4B-E35B-4DE6-97A9-05E54E649A15}" type="slidenum">
              <a:rPr kumimoji="0" lang="en-US" sz="1200" b="0" i="0" u="none" strike="noStrike" kern="1200" cap="none" spc="0" normalizeH="0" baseline="0" noProof="0" smtClean="0">
                <a:ln>
                  <a:noFill/>
                </a:ln>
                <a:solidFill>
                  <a:srgbClr val="232323">
                    <a:lumMod val="90000"/>
                    <a:lumOff val="10000"/>
                  </a:srgbClr>
                </a:solidFill>
                <a:effectLst/>
                <a:uLnTx/>
                <a:uFillTx/>
                <a:latin typeface="Meiryo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232323">
                  <a:lumMod val="90000"/>
                  <a:lumOff val="10000"/>
                </a:srgbClr>
              </a:solidFill>
              <a:effectLst/>
              <a:uLnTx/>
              <a:uFillTx/>
              <a:latin typeface="Meiryo UI"/>
              <a:ea typeface="+mn-ea"/>
              <a:cs typeface="+mn-cs"/>
            </a:endParaRPr>
          </a:p>
        </p:txBody>
      </p:sp>
    </p:spTree>
    <p:extLst>
      <p:ext uri="{BB962C8B-B14F-4D97-AF65-F5344CB8AC3E}">
        <p14:creationId xmlns:p14="http://schemas.microsoft.com/office/powerpoint/2010/main" val="203024481"/>
      </p:ext>
    </p:extLst>
  </p:cSld>
  <p:clrMapOvr>
    <a:masterClrMapping/>
  </p:clrMapOvr>
</p:sld>
</file>

<file path=ppt/theme/theme1.xml><?xml version="1.0" encoding="utf-8"?>
<a:theme xmlns:a="http://schemas.openxmlformats.org/drawingml/2006/main" name="MeiryoVTI">
  <a:themeElements>
    <a:clrScheme name="Meiryo">
      <a:dk1>
        <a:srgbClr val="232323"/>
      </a:dk1>
      <a:lt1>
        <a:srgbClr val="FFFFFF"/>
      </a:lt1>
      <a:dk2>
        <a:srgbClr val="231B23"/>
      </a:dk2>
      <a:lt2>
        <a:srgbClr val="FCF5E5"/>
      </a:lt2>
      <a:accent1>
        <a:srgbClr val="FDA431"/>
      </a:accent1>
      <a:accent2>
        <a:srgbClr val="4DA1A8"/>
      </a:accent2>
      <a:accent3>
        <a:srgbClr val="B9D587"/>
      </a:accent3>
      <a:accent4>
        <a:srgbClr val="E8BD32"/>
      </a:accent4>
      <a:accent5>
        <a:srgbClr val="809EC2"/>
      </a:accent5>
      <a:accent6>
        <a:srgbClr val="E3ADB6"/>
      </a:accent6>
      <a:hlink>
        <a:srgbClr val="34ADB6"/>
      </a:hlink>
      <a:folHlink>
        <a:srgbClr val="B2B2B2"/>
      </a:folHlink>
    </a:clrScheme>
    <a:fontScheme name="Meiryo UI">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riyo_Win32_JC_SL_v2.potx" id="{77663EF8-81AF-4A53-AD14-18F5794291B2}" vid="{1972F907-976D-4EFE-B456-F83CC7D3E4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F36A05-A1A9-46DB-BD34-5AA31FC1F730}">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89B4F5-D858-4228-A1A8-F9C09A238B60}">
  <ds:schemaRefs>
    <ds:schemaRef ds:uri="http://schemas.microsoft.com/sharepoint/v3/contenttype/forms"/>
  </ds:schemaRefs>
</ds:datastoreItem>
</file>

<file path=customXml/itemProps2.xml><?xml version="1.0" encoding="utf-8"?>
<ds:datastoreItem xmlns:ds="http://schemas.openxmlformats.org/officeDocument/2006/customXml" ds:itemID="{0B4605F9-2AA0-4698-BBDB-0F81CCABFD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3F5A4AD-A372-48FB-978B-A62EF04BB6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Meriyo design</Template>
  <TotalTime>2103</TotalTime>
  <Words>2772</Words>
  <Application>Microsoft Office PowerPoint</Application>
  <PresentationFormat>Widescreen</PresentationFormat>
  <Paragraphs>337</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Meiryo UI</vt:lpstr>
      <vt:lpstr>Arial</vt:lpstr>
      <vt:lpstr>Calibri</vt:lpstr>
      <vt:lpstr>Segoe UI Variable Text</vt:lpstr>
      <vt:lpstr>MeiryoVTI</vt:lpstr>
      <vt:lpstr>Advancing AI Security: Internship Insights &amp; Innovations</vt:lpstr>
      <vt:lpstr>Agenda</vt:lpstr>
      <vt:lpstr>Introduction</vt:lpstr>
      <vt:lpstr>“...Where AI development has been happening... Cybersecurity is just about catching up...”</vt:lpstr>
      <vt:lpstr>Internship Scope &amp; Objectives</vt:lpstr>
      <vt:lpstr>AI Security Landscape</vt:lpstr>
      <vt:lpstr>Some AI Security Statistics</vt:lpstr>
      <vt:lpstr>Some AI Security Statistics (Contd.)</vt:lpstr>
      <vt:lpstr>Common AI Security Threats</vt:lpstr>
      <vt:lpstr>Common AI Security Threats</vt:lpstr>
      <vt:lpstr>Significance of Securing AI Models</vt:lpstr>
      <vt:lpstr>Significance of Securing AI Models (Contd.)</vt:lpstr>
      <vt:lpstr>My Work &amp; Contributions</vt:lpstr>
      <vt:lpstr>Securing AI &amp; ML</vt:lpstr>
      <vt:lpstr>Securing AI &amp; ML</vt:lpstr>
      <vt:lpstr>MITRE ATLAS &amp; AI Security Threat Mapping</vt:lpstr>
      <vt:lpstr>MITRE ATLAS &amp; AI Security Threat Mapping (Contd.)</vt:lpstr>
      <vt:lpstr>MITRE ATLAS &amp; AI Security Threat Mapping (Contd.)</vt:lpstr>
      <vt:lpstr>ML-Based DGA Detection Evasion</vt:lpstr>
      <vt:lpstr>ML-Based DGA Detection Evasion (Contd.)</vt:lpstr>
      <vt:lpstr>ML-Based DGA Detection Evasion (Contd.)</vt:lpstr>
      <vt:lpstr>Adversarial Backdoor Injection (PoisonGPT Case Study)</vt:lpstr>
      <vt:lpstr>Adversarial Backdoor Injection (Contd.)</vt:lpstr>
      <vt:lpstr>Adversarial Backdoor Injection (Contd.)</vt:lpstr>
      <vt:lpstr>Technical Insight &amp; Challenges Faced</vt:lpstr>
      <vt:lpstr>Technical Insight &amp; Challenges Faced</vt:lpstr>
      <vt:lpstr>Technical Insight &amp; Challenges Faced</vt:lpstr>
      <vt:lpstr>Impacts </vt:lpstr>
      <vt:lpstr>Benefits of My Work</vt:lpstr>
      <vt:lpstr>Benefits of My Work</vt:lpstr>
      <vt:lpstr>Potential Use Cases</vt:lpstr>
      <vt:lpstr>Future Scope</vt:lpstr>
      <vt:lpstr>Future Scope &amp; Recommendations</vt:lpstr>
      <vt:lpstr>Conclusion</vt:lpstr>
      <vt:lpstr>Conclusion &amp; Final Takeaways</vt:lpstr>
      <vt:lpstr>Thank You &amp; Open to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Sohan Mallikarjun</dc:creator>
  <cp:lastModifiedBy>Sohan Mallikarjun</cp:lastModifiedBy>
  <cp:revision>6</cp:revision>
  <dcterms:created xsi:type="dcterms:W3CDTF">2025-03-10T13:19:08Z</dcterms:created>
  <dcterms:modified xsi:type="dcterms:W3CDTF">2025-03-13T13:15:36Z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